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9" r:id="rId3"/>
    <p:sldId id="261" r:id="rId5"/>
    <p:sldId id="264" r:id="rId6"/>
    <p:sldId id="297" r:id="rId7"/>
    <p:sldId id="266" r:id="rId8"/>
    <p:sldId id="273" r:id="rId9"/>
    <p:sldId id="270" r:id="rId10"/>
    <p:sldId id="268" r:id="rId11"/>
    <p:sldId id="271" r:id="rId12"/>
    <p:sldId id="265" r:id="rId13"/>
  </p:sldIdLst>
  <p:sldSz cx="12192000" cy="6858000"/>
  <p:notesSz cx="6858000" cy="9144000"/>
  <p:embeddedFontLst>
    <p:embeddedFont>
      <p:font typeface="Calligraph421 BT" panose="03060702050402020204" pitchFamily="66" charset="0"/>
      <p:regular r:id="rId17"/>
    </p:embeddedFont>
    <p:embeddedFont>
      <p:font typeface="等线" panose="02010600030101010101" charset="-122"/>
      <p:regular r:id="rId18"/>
    </p:embeddedFont>
    <p:embeddedFont>
      <p:font typeface="等线 Light" panose="02010600030101010101" charset="-122"/>
      <p:regular r:id="rId19"/>
    </p:embeddedFont>
    <p:embeddedFont>
      <p:font typeface="华文中宋" panose="02010600040101010101" charset="-122"/>
      <p:regular r:id="rId20"/>
    </p:embeddedFont>
  </p:embeddedFontLst>
  <p:custShowLst>
    <p:custShow name="自定义放映 1" id="0">
      <p:sldLst/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0B4"/>
    <a:srgbClr val="F9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6279" autoAdjust="0"/>
  </p:normalViewPr>
  <p:slideViewPr>
    <p:cSldViewPr snapToGrid="0" showGuides="1">
      <p:cViewPr varScale="1">
        <p:scale>
          <a:sx n="81" d="100"/>
          <a:sy n="81" d="100"/>
        </p:scale>
        <p:origin x="-634" y="-86"/>
      </p:cViewPr>
      <p:guideLst>
        <p:guide orient="horz" pos="2163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0314C-F575-4154-9DC1-2EFAE066A7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E0DCA-4ED7-4E30-A145-D29B1AFFD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F4C5E-085C-4AE7-A008-45E89FCC6D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361B-185C-4C19-A8A2-1B00D4FADD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350210" y="-1044641"/>
            <a:ext cx="12467063" cy="5687264"/>
          </a:xfrm>
          <a:prstGeom prst="rect">
            <a:avLst/>
          </a:prstGeom>
        </p:spPr>
      </p:pic>
      <p:sp>
        <p:nvSpPr>
          <p:cNvPr id="28" name="任意多边形: 形状 2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51624 w 12192000"/>
              <a:gd name="connsiteY0" fmla="*/ 379141 h 6858000"/>
              <a:gd name="connsiteX1" fmla="*/ 451624 w 12192000"/>
              <a:gd name="connsiteY1" fmla="*/ 6490011 h 6858000"/>
              <a:gd name="connsiteX2" fmla="*/ 11740375 w 12192000"/>
              <a:gd name="connsiteY2" fmla="*/ 6490011 h 6858000"/>
              <a:gd name="connsiteX3" fmla="*/ 11740375 w 12192000"/>
              <a:gd name="connsiteY3" fmla="*/ 37914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51624" y="379141"/>
                </a:moveTo>
                <a:lnTo>
                  <a:pt x="451624" y="6490011"/>
                </a:lnTo>
                <a:lnTo>
                  <a:pt x="11740375" y="6490011"/>
                </a:lnTo>
                <a:lnTo>
                  <a:pt x="11740375" y="37914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327" y="178420"/>
            <a:ext cx="11686478" cy="6501160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1624" y="379141"/>
            <a:ext cx="11288751" cy="611087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45005" y="2083669"/>
            <a:ext cx="5687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051175" algn="l"/>
              </a:tabLst>
            </a:pPr>
            <a:r>
              <a:rPr lang="en-US" altLang="zh-CN" sz="6000" dirty="0">
                <a:solidFill>
                  <a:schemeClr val="bg1"/>
                </a:solidFill>
                <a:latin typeface="Samurai" panose="02000609000000000000" pitchFamily="49" charset="-128"/>
                <a:ea typeface="Samurai" panose="02000609000000000000" pitchFamily="49" charset="-128"/>
              </a:rPr>
              <a:t>HAPPY</a:t>
            </a:r>
            <a:endParaRPr lang="en-US" altLang="zh-CN" sz="6000" dirty="0">
              <a:solidFill>
                <a:schemeClr val="bg1"/>
              </a:solidFill>
              <a:latin typeface="Samurai" panose="02000609000000000000" pitchFamily="49" charset="-128"/>
              <a:ea typeface="Samurai" panose="02000609000000000000" pitchFamily="49" charset="-128"/>
            </a:endParaRP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latin typeface="Samurai" panose="02000609000000000000" pitchFamily="49" charset="-128"/>
                <a:ea typeface="Samurai" panose="02000609000000000000" pitchFamily="49" charset="-128"/>
              </a:rPr>
              <a:t>HALLOWEEN</a:t>
            </a:r>
            <a:endParaRPr lang="zh-CN" altLang="en-US" sz="6000" dirty="0">
              <a:solidFill>
                <a:schemeClr val="bg1"/>
              </a:solidFill>
              <a:latin typeface="Samurai" panose="02000609000000000000" pitchFamily="49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23785" y="4279417"/>
            <a:ext cx="54975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23785" y="4357476"/>
            <a:ext cx="549755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421535" y="4451463"/>
            <a:ext cx="56871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amurai" panose="02000609000000000000" pitchFamily="49" charset="-128"/>
              </a:rPr>
              <a:t>软件组策划阶段总结与计划</a:t>
            </a:r>
            <a:endParaRPr lang="zh-CN" altLang="en-US" sz="3600" dirty="0">
              <a:solidFill>
                <a:schemeClr val="bg1"/>
              </a:solidFill>
              <a:latin typeface="Samurai" panose="02000609000000000000" pitchFamily="49" charset="-128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523785" y="5160364"/>
            <a:ext cx="54975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523785" y="5096803"/>
            <a:ext cx="549755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0885" y="5599984"/>
            <a:ext cx="1067400" cy="91337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73064" y="5600315"/>
            <a:ext cx="5687122" cy="883832"/>
          </a:xfrm>
          <a:prstGeom prst="hear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bg1"/>
                </a:solidFill>
                <a:latin typeface="Samurai" panose="02000609000000000000" pitchFamily="49" charset="-128"/>
              </a:rPr>
              <a:t>组长</a:t>
            </a:r>
            <a:r>
              <a:rPr lang="zh-CN" altLang="en-US" i="1" dirty="0">
                <a:solidFill>
                  <a:schemeClr val="bg1"/>
                </a:solidFill>
                <a:latin typeface="Samurai" panose="02000609000000000000" pitchFamily="49" charset="-128"/>
              </a:rPr>
              <a:t>：张大鹏</a:t>
            </a:r>
            <a:endParaRPr lang="zh-CN" altLang="en-US" i="1" dirty="0">
              <a:solidFill>
                <a:schemeClr val="bg1"/>
              </a:solidFill>
              <a:latin typeface="Samurai" panose="02000609000000000000" pitchFamily="49" charset="-128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167438" y="977301"/>
            <a:ext cx="0" cy="812800"/>
          </a:xfrm>
          <a:prstGeom prst="line">
            <a:avLst/>
          </a:prstGeom>
          <a:noFill/>
          <a:ln w="22225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995988" y="420298"/>
            <a:ext cx="347663" cy="285750"/>
            <a:chOff x="5924551" y="-435618"/>
            <a:chExt cx="347663" cy="285750"/>
          </a:xfrm>
        </p:grpSpPr>
        <p:sp>
          <p:nvSpPr>
            <p:cNvPr id="5" name="Freeform 6"/>
            <p:cNvSpPr/>
            <p:nvPr/>
          </p:nvSpPr>
          <p:spPr bwMode="auto">
            <a:xfrm>
              <a:off x="6056313" y="-364180"/>
              <a:ext cx="74613" cy="155575"/>
            </a:xfrm>
            <a:custGeom>
              <a:avLst/>
              <a:gdLst>
                <a:gd name="T0" fmla="*/ 17 w 17"/>
                <a:gd name="T1" fmla="*/ 16 h 36"/>
                <a:gd name="T2" fmla="*/ 9 w 17"/>
                <a:gd name="T3" fmla="*/ 0 h 36"/>
                <a:gd name="T4" fmla="*/ 0 w 17"/>
                <a:gd name="T5" fmla="*/ 16 h 36"/>
                <a:gd name="T6" fmla="*/ 7 w 17"/>
                <a:gd name="T7" fmla="*/ 26 h 36"/>
                <a:gd name="T8" fmla="*/ 8 w 17"/>
                <a:gd name="T9" fmla="*/ 36 h 36"/>
                <a:gd name="T10" fmla="*/ 8 w 17"/>
                <a:gd name="T11" fmla="*/ 36 h 36"/>
                <a:gd name="T12" fmla="*/ 9 w 17"/>
                <a:gd name="T13" fmla="*/ 36 h 36"/>
                <a:gd name="T14" fmla="*/ 9 w 17"/>
                <a:gd name="T15" fmla="*/ 36 h 36"/>
                <a:gd name="T16" fmla="*/ 9 w 17"/>
                <a:gd name="T17" fmla="*/ 36 h 36"/>
                <a:gd name="T18" fmla="*/ 11 w 17"/>
                <a:gd name="T19" fmla="*/ 26 h 36"/>
                <a:gd name="T20" fmla="*/ 17 w 17"/>
                <a:gd name="T21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6">
                  <a:moveTo>
                    <a:pt x="17" y="16"/>
                  </a:moveTo>
                  <a:cubicBezTo>
                    <a:pt x="17" y="9"/>
                    <a:pt x="14" y="0"/>
                    <a:pt x="9" y="0"/>
                  </a:cubicBezTo>
                  <a:cubicBezTo>
                    <a:pt x="3" y="0"/>
                    <a:pt x="0" y="9"/>
                    <a:pt x="0" y="16"/>
                  </a:cubicBezTo>
                  <a:cubicBezTo>
                    <a:pt x="0" y="22"/>
                    <a:pt x="7" y="26"/>
                    <a:pt x="7" y="26"/>
                  </a:cubicBezTo>
                  <a:cubicBezTo>
                    <a:pt x="7" y="26"/>
                    <a:pt x="4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36"/>
                    <a:pt x="11" y="26"/>
                    <a:pt x="11" y="26"/>
                  </a:cubicBezTo>
                  <a:cubicBezTo>
                    <a:pt x="11" y="26"/>
                    <a:pt x="17" y="22"/>
                    <a:pt x="1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6021388" y="-435618"/>
              <a:ext cx="69850" cy="149225"/>
            </a:xfrm>
            <a:custGeom>
              <a:avLst/>
              <a:gdLst>
                <a:gd name="T0" fmla="*/ 28 w 44"/>
                <a:gd name="T1" fmla="*/ 94 h 94"/>
                <a:gd name="T2" fmla="*/ 0 w 44"/>
                <a:gd name="T3" fmla="*/ 67 h 94"/>
                <a:gd name="T4" fmla="*/ 44 w 44"/>
                <a:gd name="T5" fmla="*/ 0 h 94"/>
                <a:gd name="T6" fmla="*/ 44 w 44"/>
                <a:gd name="T7" fmla="*/ 16 h 94"/>
                <a:gd name="T8" fmla="*/ 11 w 44"/>
                <a:gd name="T9" fmla="*/ 64 h 94"/>
                <a:gd name="T10" fmla="*/ 33 w 44"/>
                <a:gd name="T11" fmla="*/ 89 h 94"/>
                <a:gd name="T12" fmla="*/ 28 w 44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4">
                  <a:moveTo>
                    <a:pt x="28" y="94"/>
                  </a:moveTo>
                  <a:lnTo>
                    <a:pt x="0" y="67"/>
                  </a:lnTo>
                  <a:lnTo>
                    <a:pt x="44" y="0"/>
                  </a:lnTo>
                  <a:lnTo>
                    <a:pt x="44" y="16"/>
                  </a:lnTo>
                  <a:lnTo>
                    <a:pt x="11" y="64"/>
                  </a:lnTo>
                  <a:lnTo>
                    <a:pt x="33" y="89"/>
                  </a:lnTo>
                  <a:lnTo>
                    <a:pt x="2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5924551" y="-389580"/>
              <a:ext cx="149225" cy="120650"/>
            </a:xfrm>
            <a:custGeom>
              <a:avLst/>
              <a:gdLst>
                <a:gd name="T0" fmla="*/ 92 w 94"/>
                <a:gd name="T1" fmla="*/ 76 h 76"/>
                <a:gd name="T2" fmla="*/ 25 w 94"/>
                <a:gd name="T3" fmla="*/ 46 h 76"/>
                <a:gd name="T4" fmla="*/ 0 w 94"/>
                <a:gd name="T5" fmla="*/ 6 h 76"/>
                <a:gd name="T6" fmla="*/ 6 w 94"/>
                <a:gd name="T7" fmla="*/ 0 h 76"/>
                <a:gd name="T8" fmla="*/ 31 w 94"/>
                <a:gd name="T9" fmla="*/ 41 h 76"/>
                <a:gd name="T10" fmla="*/ 94 w 94"/>
                <a:gd name="T11" fmla="*/ 68 h 76"/>
                <a:gd name="T12" fmla="*/ 92 w 9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6">
                  <a:moveTo>
                    <a:pt x="92" y="76"/>
                  </a:moveTo>
                  <a:lnTo>
                    <a:pt x="25" y="46"/>
                  </a:lnTo>
                  <a:lnTo>
                    <a:pt x="0" y="6"/>
                  </a:lnTo>
                  <a:lnTo>
                    <a:pt x="6" y="0"/>
                  </a:lnTo>
                  <a:lnTo>
                    <a:pt x="31" y="41"/>
                  </a:lnTo>
                  <a:lnTo>
                    <a:pt x="94" y="68"/>
                  </a:lnTo>
                  <a:lnTo>
                    <a:pt x="92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5934076" y="-286393"/>
              <a:ext cx="139700" cy="106363"/>
            </a:xfrm>
            <a:custGeom>
              <a:avLst/>
              <a:gdLst>
                <a:gd name="T0" fmla="*/ 5 w 88"/>
                <a:gd name="T1" fmla="*/ 67 h 67"/>
                <a:gd name="T2" fmla="*/ 0 w 88"/>
                <a:gd name="T3" fmla="*/ 62 h 67"/>
                <a:gd name="T4" fmla="*/ 41 w 88"/>
                <a:gd name="T5" fmla="*/ 24 h 67"/>
                <a:gd name="T6" fmla="*/ 83 w 88"/>
                <a:gd name="T7" fmla="*/ 0 h 67"/>
                <a:gd name="T8" fmla="*/ 88 w 88"/>
                <a:gd name="T9" fmla="*/ 8 h 67"/>
                <a:gd name="T10" fmla="*/ 44 w 88"/>
                <a:gd name="T11" fmla="*/ 32 h 67"/>
                <a:gd name="T12" fmla="*/ 5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5" y="67"/>
                  </a:moveTo>
                  <a:lnTo>
                    <a:pt x="0" y="62"/>
                  </a:lnTo>
                  <a:lnTo>
                    <a:pt x="41" y="24"/>
                  </a:lnTo>
                  <a:lnTo>
                    <a:pt x="83" y="0"/>
                  </a:lnTo>
                  <a:lnTo>
                    <a:pt x="88" y="8"/>
                  </a:lnTo>
                  <a:lnTo>
                    <a:pt x="44" y="3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5999163" y="-260993"/>
              <a:ext cx="96838" cy="111125"/>
            </a:xfrm>
            <a:custGeom>
              <a:avLst/>
              <a:gdLst>
                <a:gd name="T0" fmla="*/ 9 w 61"/>
                <a:gd name="T1" fmla="*/ 70 h 70"/>
                <a:gd name="T2" fmla="*/ 0 w 61"/>
                <a:gd name="T3" fmla="*/ 68 h 70"/>
                <a:gd name="T4" fmla="*/ 14 w 61"/>
                <a:gd name="T5" fmla="*/ 27 h 70"/>
                <a:gd name="T6" fmla="*/ 58 w 61"/>
                <a:gd name="T7" fmla="*/ 0 h 70"/>
                <a:gd name="T8" fmla="*/ 61 w 61"/>
                <a:gd name="T9" fmla="*/ 8 h 70"/>
                <a:gd name="T10" fmla="*/ 22 w 61"/>
                <a:gd name="T11" fmla="*/ 33 h 70"/>
                <a:gd name="T12" fmla="*/ 9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9" y="70"/>
                  </a:moveTo>
                  <a:lnTo>
                    <a:pt x="0" y="68"/>
                  </a:lnTo>
                  <a:lnTo>
                    <a:pt x="14" y="27"/>
                  </a:lnTo>
                  <a:lnTo>
                    <a:pt x="58" y="0"/>
                  </a:lnTo>
                  <a:lnTo>
                    <a:pt x="61" y="8"/>
                  </a:lnTo>
                  <a:lnTo>
                    <a:pt x="22" y="33"/>
                  </a:lnTo>
                  <a:lnTo>
                    <a:pt x="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100763" y="-435618"/>
              <a:ext cx="74613" cy="149225"/>
            </a:xfrm>
            <a:custGeom>
              <a:avLst/>
              <a:gdLst>
                <a:gd name="T0" fmla="*/ 19 w 47"/>
                <a:gd name="T1" fmla="*/ 94 h 94"/>
                <a:gd name="T2" fmla="*/ 47 w 47"/>
                <a:gd name="T3" fmla="*/ 64 h 94"/>
                <a:gd name="T4" fmla="*/ 0 w 47"/>
                <a:gd name="T5" fmla="*/ 0 h 94"/>
                <a:gd name="T6" fmla="*/ 0 w 47"/>
                <a:gd name="T7" fmla="*/ 13 h 94"/>
                <a:gd name="T8" fmla="*/ 36 w 47"/>
                <a:gd name="T9" fmla="*/ 64 h 94"/>
                <a:gd name="T10" fmla="*/ 11 w 47"/>
                <a:gd name="T11" fmla="*/ 89 h 94"/>
                <a:gd name="T12" fmla="*/ 19 w 47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19" y="94"/>
                  </a:moveTo>
                  <a:lnTo>
                    <a:pt x="47" y="64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64"/>
                  </a:lnTo>
                  <a:lnTo>
                    <a:pt x="11" y="89"/>
                  </a:lnTo>
                  <a:lnTo>
                    <a:pt x="1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6118226" y="-389580"/>
              <a:ext cx="153988" cy="115888"/>
            </a:xfrm>
            <a:custGeom>
              <a:avLst/>
              <a:gdLst>
                <a:gd name="T0" fmla="*/ 6 w 97"/>
                <a:gd name="T1" fmla="*/ 73 h 73"/>
                <a:gd name="T2" fmla="*/ 69 w 97"/>
                <a:gd name="T3" fmla="*/ 43 h 73"/>
                <a:gd name="T4" fmla="*/ 97 w 97"/>
                <a:gd name="T5" fmla="*/ 3 h 73"/>
                <a:gd name="T6" fmla="*/ 89 w 97"/>
                <a:gd name="T7" fmla="*/ 0 h 73"/>
                <a:gd name="T8" fmla="*/ 64 w 97"/>
                <a:gd name="T9" fmla="*/ 38 h 73"/>
                <a:gd name="T10" fmla="*/ 0 w 97"/>
                <a:gd name="T11" fmla="*/ 68 h 73"/>
                <a:gd name="T12" fmla="*/ 6 w 97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3">
                  <a:moveTo>
                    <a:pt x="6" y="73"/>
                  </a:moveTo>
                  <a:lnTo>
                    <a:pt x="69" y="43"/>
                  </a:lnTo>
                  <a:lnTo>
                    <a:pt x="97" y="3"/>
                  </a:lnTo>
                  <a:lnTo>
                    <a:pt x="89" y="0"/>
                  </a:lnTo>
                  <a:lnTo>
                    <a:pt x="64" y="38"/>
                  </a:lnTo>
                  <a:lnTo>
                    <a:pt x="0" y="68"/>
                  </a:lnTo>
                  <a:lnTo>
                    <a:pt x="6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6122988" y="-286393"/>
              <a:ext cx="141288" cy="106363"/>
            </a:xfrm>
            <a:custGeom>
              <a:avLst/>
              <a:gdLst>
                <a:gd name="T0" fmla="*/ 83 w 89"/>
                <a:gd name="T1" fmla="*/ 67 h 67"/>
                <a:gd name="T2" fmla="*/ 89 w 89"/>
                <a:gd name="T3" fmla="*/ 59 h 67"/>
                <a:gd name="T4" fmla="*/ 47 w 89"/>
                <a:gd name="T5" fmla="*/ 22 h 67"/>
                <a:gd name="T6" fmla="*/ 3 w 89"/>
                <a:gd name="T7" fmla="*/ 0 h 67"/>
                <a:gd name="T8" fmla="*/ 0 w 89"/>
                <a:gd name="T9" fmla="*/ 5 h 67"/>
                <a:gd name="T10" fmla="*/ 41 w 89"/>
                <a:gd name="T11" fmla="*/ 30 h 67"/>
                <a:gd name="T12" fmla="*/ 83 w 89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67">
                  <a:moveTo>
                    <a:pt x="83" y="67"/>
                  </a:moveTo>
                  <a:lnTo>
                    <a:pt x="89" y="59"/>
                  </a:lnTo>
                  <a:lnTo>
                    <a:pt x="47" y="22"/>
                  </a:lnTo>
                  <a:lnTo>
                    <a:pt x="3" y="0"/>
                  </a:lnTo>
                  <a:lnTo>
                    <a:pt x="0" y="5"/>
                  </a:lnTo>
                  <a:lnTo>
                    <a:pt x="41" y="30"/>
                  </a:lnTo>
                  <a:lnTo>
                    <a:pt x="8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6096001" y="-260993"/>
              <a:ext cx="101600" cy="111125"/>
            </a:xfrm>
            <a:custGeom>
              <a:avLst/>
              <a:gdLst>
                <a:gd name="T0" fmla="*/ 56 w 64"/>
                <a:gd name="T1" fmla="*/ 70 h 70"/>
                <a:gd name="T2" fmla="*/ 64 w 64"/>
                <a:gd name="T3" fmla="*/ 68 h 70"/>
                <a:gd name="T4" fmla="*/ 50 w 64"/>
                <a:gd name="T5" fmla="*/ 24 h 70"/>
                <a:gd name="T6" fmla="*/ 6 w 64"/>
                <a:gd name="T7" fmla="*/ 0 h 70"/>
                <a:gd name="T8" fmla="*/ 0 w 64"/>
                <a:gd name="T9" fmla="*/ 8 h 70"/>
                <a:gd name="T10" fmla="*/ 42 w 64"/>
                <a:gd name="T11" fmla="*/ 30 h 70"/>
                <a:gd name="T12" fmla="*/ 56 w 64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0">
                  <a:moveTo>
                    <a:pt x="56" y="70"/>
                  </a:moveTo>
                  <a:lnTo>
                    <a:pt x="64" y="68"/>
                  </a:lnTo>
                  <a:lnTo>
                    <a:pt x="50" y="24"/>
                  </a:lnTo>
                  <a:lnTo>
                    <a:pt x="6" y="0"/>
                  </a:lnTo>
                  <a:lnTo>
                    <a:pt x="0" y="8"/>
                  </a:lnTo>
                  <a:lnTo>
                    <a:pt x="42" y="30"/>
                  </a:lnTo>
                  <a:lnTo>
                    <a:pt x="56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网络歌手 - Knock Knock Trick Or Treat (不给糖就捣乱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672790" y="-43118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4.44444E-6 L 4.16667E-7 0.16459 " pathEditMode="relative" rAng="0" ptsTypes="AA" p14:bounceEnd="54000">
                                          <p:cBhvr>
                                            <p:cTn id="8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accel="50000" fill="hold" nodeType="with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0.10672 L 4.16667E-7 0.18426 " pathEditMode="relative" rAng="0" ptsTypes="AA" p14:bounceEnd="26000">
                                          <p:cBhvr>
                                            <p:cTn id="10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8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8" grpId="0"/>
          <p:bldP spid="12" grpId="0"/>
          <p:bldP spid="19" grpId="0" bldLvl="0" animBg="1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4.44444E-6 L 4.16667E-7 0.16459 " pathEditMode="relative" rAng="0" ptsTypes="AA">
                                          <p:cBhvr>
                                            <p:cTn id="8" dur="1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0.10672 L 4.16667E-7 0.18426 " pathEditMode="relative" rAng="0" ptsTypes="AA">
                                          <p:cBhvr>
                                            <p:cTn id="10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8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8" grpId="0"/>
          <p:bldP spid="12" grpId="0"/>
          <p:bldP spid="19" grpId="0" bldLvl="0" animBg="1"/>
          <p:bldP spid="4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/>
          <a:srcRect l="-5378" t="-100" r="-5378"/>
          <a:stretch>
            <a:fillRect/>
          </a:stretch>
        </p:blipFill>
        <p:spPr>
          <a:xfrm>
            <a:off x="8446008" y="1587239"/>
            <a:ext cx="3328854" cy="2801110"/>
          </a:xfrm>
          <a:custGeom>
            <a:avLst/>
            <a:gdLst>
              <a:gd name="connsiteX0" fmla="*/ 161633 w 3328854"/>
              <a:gd name="connsiteY0" fmla="*/ 1245791 h 2801110"/>
              <a:gd name="connsiteX1" fmla="*/ 3167221 w 3328854"/>
              <a:gd name="connsiteY1" fmla="*/ 1245791 h 2801110"/>
              <a:gd name="connsiteX2" fmla="*/ 3167221 w 3328854"/>
              <a:gd name="connsiteY2" fmla="*/ 2801110 h 2801110"/>
              <a:gd name="connsiteX3" fmla="*/ 161633 w 3328854"/>
              <a:gd name="connsiteY3" fmla="*/ 2801110 h 2801110"/>
              <a:gd name="connsiteX4" fmla="*/ 0 w 3328854"/>
              <a:gd name="connsiteY4" fmla="*/ 0 h 2801110"/>
              <a:gd name="connsiteX5" fmla="*/ 3328854 w 3328854"/>
              <a:gd name="connsiteY5" fmla="*/ 0 h 2801110"/>
              <a:gd name="connsiteX6" fmla="*/ 3328854 w 3328854"/>
              <a:gd name="connsiteY6" fmla="*/ 1245791 h 2801110"/>
              <a:gd name="connsiteX7" fmla="*/ 3167221 w 3328854"/>
              <a:gd name="connsiteY7" fmla="*/ 1245791 h 2801110"/>
              <a:gd name="connsiteX8" fmla="*/ 3167221 w 3328854"/>
              <a:gd name="connsiteY8" fmla="*/ 2803 h 2801110"/>
              <a:gd name="connsiteX9" fmla="*/ 161633 w 3328854"/>
              <a:gd name="connsiteY9" fmla="*/ 2803 h 2801110"/>
              <a:gd name="connsiteX10" fmla="*/ 161633 w 3328854"/>
              <a:gd name="connsiteY10" fmla="*/ 1245791 h 2801110"/>
              <a:gd name="connsiteX11" fmla="*/ 0 w 3328854"/>
              <a:gd name="connsiteY11" fmla="*/ 1245791 h 28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8854" h="2801110">
                <a:moveTo>
                  <a:pt x="161633" y="1245791"/>
                </a:moveTo>
                <a:lnTo>
                  <a:pt x="3167221" y="1245791"/>
                </a:lnTo>
                <a:lnTo>
                  <a:pt x="3167221" y="2801110"/>
                </a:lnTo>
                <a:lnTo>
                  <a:pt x="161633" y="2801110"/>
                </a:lnTo>
                <a:close/>
                <a:moveTo>
                  <a:pt x="0" y="0"/>
                </a:moveTo>
                <a:lnTo>
                  <a:pt x="3328854" y="0"/>
                </a:lnTo>
                <a:lnTo>
                  <a:pt x="3328854" y="1245791"/>
                </a:lnTo>
                <a:lnTo>
                  <a:pt x="3167221" y="1245791"/>
                </a:lnTo>
                <a:lnTo>
                  <a:pt x="3167221" y="2803"/>
                </a:lnTo>
                <a:lnTo>
                  <a:pt x="161633" y="2803"/>
                </a:lnTo>
                <a:lnTo>
                  <a:pt x="161633" y="1245791"/>
                </a:lnTo>
                <a:lnTo>
                  <a:pt x="0" y="1245791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8241957" y="1"/>
            <a:ext cx="3405213" cy="298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1126668" y="-820521"/>
            <a:ext cx="3456020" cy="3060282"/>
            <a:chOff x="-1222375" y="-855663"/>
            <a:chExt cx="4103688" cy="3633788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216025" y="-855663"/>
              <a:ext cx="4097338" cy="363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-411162" y="-557213"/>
              <a:ext cx="2065338" cy="3328988"/>
            </a:xfrm>
            <a:custGeom>
              <a:avLst/>
              <a:gdLst>
                <a:gd name="T0" fmla="*/ 1270 w 1301"/>
                <a:gd name="T1" fmla="*/ 2097 h 2097"/>
                <a:gd name="T2" fmla="*/ 0 w 1301"/>
                <a:gd name="T3" fmla="*/ 17 h 2097"/>
                <a:gd name="T4" fmla="*/ 30 w 1301"/>
                <a:gd name="T5" fmla="*/ 0 h 2097"/>
                <a:gd name="T6" fmla="*/ 1301 w 1301"/>
                <a:gd name="T7" fmla="*/ 2075 h 2097"/>
                <a:gd name="T8" fmla="*/ 1270 w 1301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2097">
                  <a:moveTo>
                    <a:pt x="1270" y="2097"/>
                  </a:moveTo>
                  <a:lnTo>
                    <a:pt x="0" y="17"/>
                  </a:lnTo>
                  <a:lnTo>
                    <a:pt x="30" y="0"/>
                  </a:lnTo>
                  <a:lnTo>
                    <a:pt x="1301" y="2075"/>
                  </a:lnTo>
                  <a:lnTo>
                    <a:pt x="1270" y="20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-404812" y="-800100"/>
              <a:ext cx="2363788" cy="3516313"/>
            </a:xfrm>
            <a:custGeom>
              <a:avLst/>
              <a:gdLst>
                <a:gd name="T0" fmla="*/ 31 w 1489"/>
                <a:gd name="T1" fmla="*/ 2215 h 2215"/>
                <a:gd name="T2" fmla="*/ 0 w 1489"/>
                <a:gd name="T3" fmla="*/ 2193 h 2215"/>
                <a:gd name="T4" fmla="*/ 1459 w 1489"/>
                <a:gd name="T5" fmla="*/ 0 h 2215"/>
                <a:gd name="T6" fmla="*/ 1489 w 1489"/>
                <a:gd name="T7" fmla="*/ 22 h 2215"/>
                <a:gd name="T8" fmla="*/ 31 w 1489"/>
                <a:gd name="T9" fmla="*/ 2215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9" h="2215">
                  <a:moveTo>
                    <a:pt x="31" y="2215"/>
                  </a:moveTo>
                  <a:lnTo>
                    <a:pt x="0" y="2193"/>
                  </a:lnTo>
                  <a:lnTo>
                    <a:pt x="1459" y="0"/>
                  </a:lnTo>
                  <a:lnTo>
                    <a:pt x="1489" y="22"/>
                  </a:lnTo>
                  <a:lnTo>
                    <a:pt x="31" y="2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-1222375" y="771525"/>
              <a:ext cx="4103688" cy="823913"/>
            </a:xfrm>
            <a:custGeom>
              <a:avLst/>
              <a:gdLst>
                <a:gd name="T0" fmla="*/ 2576 w 2585"/>
                <a:gd name="T1" fmla="*/ 519 h 519"/>
                <a:gd name="T2" fmla="*/ 0 w 2585"/>
                <a:gd name="T3" fmla="*/ 35 h 519"/>
                <a:gd name="T4" fmla="*/ 9 w 2585"/>
                <a:gd name="T5" fmla="*/ 0 h 519"/>
                <a:gd name="T6" fmla="*/ 2585 w 2585"/>
                <a:gd name="T7" fmla="*/ 484 h 519"/>
                <a:gd name="T8" fmla="*/ 2576 w 2585"/>
                <a:gd name="T9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519">
                  <a:moveTo>
                    <a:pt x="2576" y="519"/>
                  </a:moveTo>
                  <a:lnTo>
                    <a:pt x="0" y="35"/>
                  </a:lnTo>
                  <a:lnTo>
                    <a:pt x="9" y="0"/>
                  </a:lnTo>
                  <a:lnTo>
                    <a:pt x="2585" y="484"/>
                  </a:lnTo>
                  <a:lnTo>
                    <a:pt x="2576" y="5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-1131887" y="-274638"/>
              <a:ext cx="3181350" cy="2568575"/>
            </a:xfrm>
            <a:custGeom>
              <a:avLst/>
              <a:gdLst>
                <a:gd name="T0" fmla="*/ 357 w 459"/>
                <a:gd name="T1" fmla="*/ 363 h 371"/>
                <a:gd name="T2" fmla="*/ 342 w 459"/>
                <a:gd name="T3" fmla="*/ 354 h 371"/>
                <a:gd name="T4" fmla="*/ 163 w 459"/>
                <a:gd name="T5" fmla="*/ 355 h 371"/>
                <a:gd name="T6" fmla="*/ 146 w 459"/>
                <a:gd name="T7" fmla="*/ 371 h 371"/>
                <a:gd name="T8" fmla="*/ 156 w 459"/>
                <a:gd name="T9" fmla="*/ 350 h 371"/>
                <a:gd name="T10" fmla="*/ 155 w 459"/>
                <a:gd name="T11" fmla="*/ 240 h 371"/>
                <a:gd name="T12" fmla="*/ 28 w 459"/>
                <a:gd name="T13" fmla="*/ 167 h 371"/>
                <a:gd name="T14" fmla="*/ 0 w 459"/>
                <a:gd name="T15" fmla="*/ 162 h 371"/>
                <a:gd name="T16" fmla="*/ 28 w 459"/>
                <a:gd name="T17" fmla="*/ 159 h 371"/>
                <a:gd name="T18" fmla="*/ 28 w 459"/>
                <a:gd name="T19" fmla="*/ 159 h 371"/>
                <a:gd name="T20" fmla="*/ 135 w 459"/>
                <a:gd name="T21" fmla="*/ 14 h 371"/>
                <a:gd name="T22" fmla="*/ 135 w 459"/>
                <a:gd name="T23" fmla="*/ 0 h 371"/>
                <a:gd name="T24" fmla="*/ 143 w 459"/>
                <a:gd name="T25" fmla="*/ 12 h 371"/>
                <a:gd name="T26" fmla="*/ 363 w 459"/>
                <a:gd name="T27" fmla="*/ 40 h 371"/>
                <a:gd name="T28" fmla="*/ 369 w 459"/>
                <a:gd name="T29" fmla="*/ 38 h 371"/>
                <a:gd name="T30" fmla="*/ 369 w 459"/>
                <a:gd name="T31" fmla="*/ 44 h 371"/>
                <a:gd name="T32" fmla="*/ 451 w 459"/>
                <a:gd name="T33" fmla="*/ 238 h 371"/>
                <a:gd name="T34" fmla="*/ 459 w 459"/>
                <a:gd name="T35" fmla="*/ 244 h 371"/>
                <a:gd name="T36" fmla="*/ 450 w 459"/>
                <a:gd name="T37" fmla="*/ 246 h 371"/>
                <a:gd name="T38" fmla="*/ 343 w 459"/>
                <a:gd name="T39" fmla="*/ 306 h 371"/>
                <a:gd name="T40" fmla="*/ 348 w 459"/>
                <a:gd name="T41" fmla="*/ 348 h 371"/>
                <a:gd name="T42" fmla="*/ 357 w 459"/>
                <a:gd name="T43" fmla="*/ 363 h 371"/>
                <a:gd name="T44" fmla="*/ 222 w 459"/>
                <a:gd name="T45" fmla="*/ 317 h 371"/>
                <a:gd name="T46" fmla="*/ 335 w 459"/>
                <a:gd name="T47" fmla="*/ 340 h 371"/>
                <a:gd name="T48" fmla="*/ 335 w 459"/>
                <a:gd name="T49" fmla="*/ 302 h 371"/>
                <a:gd name="T50" fmla="*/ 439 w 459"/>
                <a:gd name="T51" fmla="*/ 239 h 371"/>
                <a:gd name="T52" fmla="*/ 360 w 459"/>
                <a:gd name="T53" fmla="*/ 50 h 371"/>
                <a:gd name="T54" fmla="*/ 189 w 459"/>
                <a:gd name="T55" fmla="*/ 56 h 371"/>
                <a:gd name="T56" fmla="*/ 144 w 459"/>
                <a:gd name="T57" fmla="*/ 26 h 371"/>
                <a:gd name="T58" fmla="*/ 48 w 459"/>
                <a:gd name="T59" fmla="*/ 162 h 371"/>
                <a:gd name="T60" fmla="*/ 162 w 459"/>
                <a:gd name="T61" fmla="*/ 236 h 371"/>
                <a:gd name="T62" fmla="*/ 169 w 459"/>
                <a:gd name="T63" fmla="*/ 338 h 371"/>
                <a:gd name="T64" fmla="*/ 222 w 459"/>
                <a:gd name="T65" fmla="*/ 3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9" h="371">
                  <a:moveTo>
                    <a:pt x="357" y="363"/>
                  </a:moveTo>
                  <a:cubicBezTo>
                    <a:pt x="342" y="354"/>
                    <a:pt x="342" y="354"/>
                    <a:pt x="342" y="354"/>
                  </a:cubicBezTo>
                  <a:cubicBezTo>
                    <a:pt x="341" y="353"/>
                    <a:pt x="231" y="287"/>
                    <a:pt x="163" y="355"/>
                  </a:cubicBezTo>
                  <a:cubicBezTo>
                    <a:pt x="146" y="371"/>
                    <a:pt x="146" y="371"/>
                    <a:pt x="146" y="371"/>
                  </a:cubicBezTo>
                  <a:cubicBezTo>
                    <a:pt x="156" y="350"/>
                    <a:pt x="156" y="350"/>
                    <a:pt x="156" y="350"/>
                  </a:cubicBezTo>
                  <a:cubicBezTo>
                    <a:pt x="156" y="350"/>
                    <a:pt x="182" y="291"/>
                    <a:pt x="155" y="240"/>
                  </a:cubicBezTo>
                  <a:cubicBezTo>
                    <a:pt x="135" y="203"/>
                    <a:pt x="92" y="178"/>
                    <a:pt x="28" y="16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4" y="158"/>
                    <a:pt x="138" y="142"/>
                    <a:pt x="135" y="1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5" y="15"/>
                    <a:pt x="206" y="101"/>
                    <a:pt x="363" y="40"/>
                  </a:cubicBezTo>
                  <a:cubicBezTo>
                    <a:pt x="369" y="38"/>
                    <a:pt x="369" y="38"/>
                    <a:pt x="369" y="38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69" y="46"/>
                    <a:pt x="360" y="171"/>
                    <a:pt x="451" y="238"/>
                  </a:cubicBezTo>
                  <a:cubicBezTo>
                    <a:pt x="459" y="244"/>
                    <a:pt x="459" y="244"/>
                    <a:pt x="459" y="244"/>
                  </a:cubicBezTo>
                  <a:cubicBezTo>
                    <a:pt x="450" y="246"/>
                    <a:pt x="450" y="246"/>
                    <a:pt x="450" y="246"/>
                  </a:cubicBezTo>
                  <a:cubicBezTo>
                    <a:pt x="449" y="246"/>
                    <a:pt x="361" y="264"/>
                    <a:pt x="343" y="306"/>
                  </a:cubicBezTo>
                  <a:cubicBezTo>
                    <a:pt x="337" y="319"/>
                    <a:pt x="339" y="333"/>
                    <a:pt x="348" y="348"/>
                  </a:cubicBezTo>
                  <a:lnTo>
                    <a:pt x="357" y="363"/>
                  </a:lnTo>
                  <a:close/>
                  <a:moveTo>
                    <a:pt x="222" y="317"/>
                  </a:moveTo>
                  <a:cubicBezTo>
                    <a:pt x="268" y="311"/>
                    <a:pt x="314" y="330"/>
                    <a:pt x="335" y="340"/>
                  </a:cubicBezTo>
                  <a:cubicBezTo>
                    <a:pt x="330" y="327"/>
                    <a:pt x="330" y="314"/>
                    <a:pt x="335" y="302"/>
                  </a:cubicBezTo>
                  <a:cubicBezTo>
                    <a:pt x="352" y="264"/>
                    <a:pt x="415" y="245"/>
                    <a:pt x="439" y="239"/>
                  </a:cubicBezTo>
                  <a:cubicBezTo>
                    <a:pt x="363" y="178"/>
                    <a:pt x="360" y="77"/>
                    <a:pt x="360" y="50"/>
                  </a:cubicBezTo>
                  <a:cubicBezTo>
                    <a:pt x="313" y="67"/>
                    <a:pt x="248" y="81"/>
                    <a:pt x="189" y="56"/>
                  </a:cubicBezTo>
                  <a:cubicBezTo>
                    <a:pt x="167" y="47"/>
                    <a:pt x="152" y="34"/>
                    <a:pt x="144" y="26"/>
                  </a:cubicBezTo>
                  <a:cubicBezTo>
                    <a:pt x="141" y="119"/>
                    <a:pt x="80" y="152"/>
                    <a:pt x="48" y="162"/>
                  </a:cubicBezTo>
                  <a:cubicBezTo>
                    <a:pt x="105" y="175"/>
                    <a:pt x="143" y="200"/>
                    <a:pt x="162" y="236"/>
                  </a:cubicBezTo>
                  <a:cubicBezTo>
                    <a:pt x="183" y="275"/>
                    <a:pt x="176" y="316"/>
                    <a:pt x="169" y="338"/>
                  </a:cubicBezTo>
                  <a:cubicBezTo>
                    <a:pt x="186" y="326"/>
                    <a:pt x="204" y="319"/>
                    <a:pt x="222" y="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-654050" y="79375"/>
              <a:ext cx="2238375" cy="1736725"/>
            </a:xfrm>
            <a:custGeom>
              <a:avLst/>
              <a:gdLst>
                <a:gd name="T0" fmla="*/ 239 w 323"/>
                <a:gd name="T1" fmla="*/ 251 h 251"/>
                <a:gd name="T2" fmla="*/ 235 w 323"/>
                <a:gd name="T3" fmla="*/ 249 h 251"/>
                <a:gd name="T4" fmla="*/ 137 w 323"/>
                <a:gd name="T5" fmla="*/ 243 h 251"/>
                <a:gd name="T6" fmla="*/ 130 w 323"/>
                <a:gd name="T7" fmla="*/ 244 h 251"/>
                <a:gd name="T8" fmla="*/ 132 w 323"/>
                <a:gd name="T9" fmla="*/ 237 h 251"/>
                <a:gd name="T10" fmla="*/ 125 w 323"/>
                <a:gd name="T11" fmla="*/ 200 h 251"/>
                <a:gd name="T12" fmla="*/ 15 w 323"/>
                <a:gd name="T13" fmla="*/ 123 h 251"/>
                <a:gd name="T14" fmla="*/ 0 w 323"/>
                <a:gd name="T15" fmla="*/ 119 h 251"/>
                <a:gd name="T16" fmla="*/ 15 w 323"/>
                <a:gd name="T17" fmla="*/ 115 h 251"/>
                <a:gd name="T18" fmla="*/ 92 w 323"/>
                <a:gd name="T19" fmla="*/ 59 h 251"/>
                <a:gd name="T20" fmla="*/ 94 w 323"/>
                <a:gd name="T21" fmla="*/ 10 h 251"/>
                <a:gd name="T22" fmla="*/ 90 w 323"/>
                <a:gd name="T23" fmla="*/ 0 h 251"/>
                <a:gd name="T24" fmla="*/ 100 w 323"/>
                <a:gd name="T25" fmla="*/ 5 h 251"/>
                <a:gd name="T26" fmla="*/ 114 w 323"/>
                <a:gd name="T27" fmla="*/ 12 h 251"/>
                <a:gd name="T28" fmla="*/ 226 w 323"/>
                <a:gd name="T29" fmla="*/ 42 h 251"/>
                <a:gd name="T30" fmla="*/ 262 w 323"/>
                <a:gd name="T31" fmla="*/ 35 h 251"/>
                <a:gd name="T32" fmla="*/ 267 w 323"/>
                <a:gd name="T33" fmla="*/ 34 h 251"/>
                <a:gd name="T34" fmla="*/ 268 w 323"/>
                <a:gd name="T35" fmla="*/ 39 h 251"/>
                <a:gd name="T36" fmla="*/ 320 w 323"/>
                <a:gd name="T37" fmla="*/ 177 h 251"/>
                <a:gd name="T38" fmla="*/ 323 w 323"/>
                <a:gd name="T39" fmla="*/ 181 h 251"/>
                <a:gd name="T40" fmla="*/ 318 w 323"/>
                <a:gd name="T41" fmla="*/ 183 h 251"/>
                <a:gd name="T42" fmla="*/ 243 w 323"/>
                <a:gd name="T43" fmla="*/ 241 h 251"/>
                <a:gd name="T44" fmla="*/ 241 w 323"/>
                <a:gd name="T45" fmla="*/ 247 h 251"/>
                <a:gd name="T46" fmla="*/ 239 w 323"/>
                <a:gd name="T47" fmla="*/ 251 h 251"/>
                <a:gd name="T48" fmla="*/ 149 w 323"/>
                <a:gd name="T49" fmla="*/ 232 h 251"/>
                <a:gd name="T50" fmla="*/ 234 w 323"/>
                <a:gd name="T51" fmla="*/ 240 h 251"/>
                <a:gd name="T52" fmla="*/ 235 w 323"/>
                <a:gd name="T53" fmla="*/ 238 h 251"/>
                <a:gd name="T54" fmla="*/ 310 w 323"/>
                <a:gd name="T55" fmla="*/ 178 h 251"/>
                <a:gd name="T56" fmla="*/ 260 w 323"/>
                <a:gd name="T57" fmla="*/ 44 h 251"/>
                <a:gd name="T58" fmla="*/ 227 w 323"/>
                <a:gd name="T59" fmla="*/ 50 h 251"/>
                <a:gd name="T60" fmla="*/ 110 w 323"/>
                <a:gd name="T61" fmla="*/ 20 h 251"/>
                <a:gd name="T62" fmla="*/ 105 w 323"/>
                <a:gd name="T63" fmla="*/ 17 h 251"/>
                <a:gd name="T64" fmla="*/ 100 w 323"/>
                <a:gd name="T65" fmla="*/ 62 h 251"/>
                <a:gd name="T66" fmla="*/ 30 w 323"/>
                <a:gd name="T67" fmla="*/ 119 h 251"/>
                <a:gd name="T68" fmla="*/ 132 w 323"/>
                <a:gd name="T69" fmla="*/ 196 h 251"/>
                <a:gd name="T70" fmla="*/ 142 w 323"/>
                <a:gd name="T71" fmla="*/ 233 h 251"/>
                <a:gd name="T72" fmla="*/ 149 w 323"/>
                <a:gd name="T73" fmla="*/ 2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3" h="251">
                  <a:moveTo>
                    <a:pt x="239" y="251"/>
                  </a:moveTo>
                  <a:cubicBezTo>
                    <a:pt x="235" y="249"/>
                    <a:pt x="235" y="249"/>
                    <a:pt x="235" y="249"/>
                  </a:cubicBezTo>
                  <a:cubicBezTo>
                    <a:pt x="200" y="238"/>
                    <a:pt x="167" y="236"/>
                    <a:pt x="137" y="243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5" y="226"/>
                    <a:pt x="133" y="214"/>
                    <a:pt x="125" y="200"/>
                  </a:cubicBezTo>
                  <a:cubicBezTo>
                    <a:pt x="104" y="165"/>
                    <a:pt x="52" y="133"/>
                    <a:pt x="15" y="123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34" y="109"/>
                    <a:pt x="76" y="90"/>
                    <a:pt x="92" y="59"/>
                  </a:cubicBezTo>
                  <a:cubicBezTo>
                    <a:pt x="100" y="43"/>
                    <a:pt x="100" y="27"/>
                    <a:pt x="94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5" y="7"/>
                    <a:pt x="109" y="10"/>
                    <a:pt x="114" y="12"/>
                  </a:cubicBezTo>
                  <a:cubicBezTo>
                    <a:pt x="143" y="28"/>
                    <a:pt x="179" y="48"/>
                    <a:pt x="226" y="42"/>
                  </a:cubicBezTo>
                  <a:cubicBezTo>
                    <a:pt x="238" y="40"/>
                    <a:pt x="250" y="38"/>
                    <a:pt x="262" y="35"/>
                  </a:cubicBezTo>
                  <a:cubicBezTo>
                    <a:pt x="267" y="34"/>
                    <a:pt x="267" y="34"/>
                    <a:pt x="267" y="34"/>
                  </a:cubicBezTo>
                  <a:cubicBezTo>
                    <a:pt x="268" y="39"/>
                    <a:pt x="268" y="39"/>
                    <a:pt x="268" y="39"/>
                  </a:cubicBezTo>
                  <a:cubicBezTo>
                    <a:pt x="271" y="70"/>
                    <a:pt x="282" y="129"/>
                    <a:pt x="320" y="177"/>
                  </a:cubicBezTo>
                  <a:cubicBezTo>
                    <a:pt x="323" y="181"/>
                    <a:pt x="323" y="181"/>
                    <a:pt x="323" y="181"/>
                  </a:cubicBezTo>
                  <a:cubicBezTo>
                    <a:pt x="318" y="183"/>
                    <a:pt x="318" y="183"/>
                    <a:pt x="318" y="183"/>
                  </a:cubicBezTo>
                  <a:cubicBezTo>
                    <a:pt x="287" y="196"/>
                    <a:pt x="256" y="212"/>
                    <a:pt x="243" y="241"/>
                  </a:cubicBezTo>
                  <a:cubicBezTo>
                    <a:pt x="242" y="243"/>
                    <a:pt x="241" y="245"/>
                    <a:pt x="241" y="247"/>
                  </a:cubicBezTo>
                  <a:lnTo>
                    <a:pt x="239" y="251"/>
                  </a:lnTo>
                  <a:close/>
                  <a:moveTo>
                    <a:pt x="149" y="232"/>
                  </a:moveTo>
                  <a:cubicBezTo>
                    <a:pt x="175" y="228"/>
                    <a:pt x="204" y="231"/>
                    <a:pt x="234" y="240"/>
                  </a:cubicBezTo>
                  <a:cubicBezTo>
                    <a:pt x="234" y="239"/>
                    <a:pt x="235" y="238"/>
                    <a:pt x="235" y="238"/>
                  </a:cubicBezTo>
                  <a:cubicBezTo>
                    <a:pt x="248" y="207"/>
                    <a:pt x="280" y="191"/>
                    <a:pt x="310" y="178"/>
                  </a:cubicBezTo>
                  <a:cubicBezTo>
                    <a:pt x="276" y="132"/>
                    <a:pt x="264" y="76"/>
                    <a:pt x="260" y="44"/>
                  </a:cubicBezTo>
                  <a:cubicBezTo>
                    <a:pt x="249" y="47"/>
                    <a:pt x="238" y="49"/>
                    <a:pt x="227" y="50"/>
                  </a:cubicBezTo>
                  <a:cubicBezTo>
                    <a:pt x="177" y="57"/>
                    <a:pt x="138" y="36"/>
                    <a:pt x="110" y="20"/>
                  </a:cubicBezTo>
                  <a:cubicBezTo>
                    <a:pt x="108" y="19"/>
                    <a:pt x="107" y="18"/>
                    <a:pt x="105" y="17"/>
                  </a:cubicBezTo>
                  <a:cubicBezTo>
                    <a:pt x="109" y="33"/>
                    <a:pt x="107" y="48"/>
                    <a:pt x="100" y="62"/>
                  </a:cubicBezTo>
                  <a:cubicBezTo>
                    <a:pt x="85" y="91"/>
                    <a:pt x="52" y="110"/>
                    <a:pt x="30" y="119"/>
                  </a:cubicBezTo>
                  <a:cubicBezTo>
                    <a:pt x="67" y="132"/>
                    <a:pt x="113" y="162"/>
                    <a:pt x="132" y="196"/>
                  </a:cubicBezTo>
                  <a:cubicBezTo>
                    <a:pt x="140" y="209"/>
                    <a:pt x="143" y="221"/>
                    <a:pt x="142" y="233"/>
                  </a:cubicBezTo>
                  <a:cubicBezTo>
                    <a:pt x="144" y="233"/>
                    <a:pt x="147" y="232"/>
                    <a:pt x="149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-120650" y="481012"/>
              <a:ext cx="1352550" cy="1050925"/>
            </a:xfrm>
            <a:custGeom>
              <a:avLst/>
              <a:gdLst>
                <a:gd name="T0" fmla="*/ 144 w 195"/>
                <a:gd name="T1" fmla="*/ 152 h 152"/>
                <a:gd name="T2" fmla="*/ 141 w 195"/>
                <a:gd name="T3" fmla="*/ 152 h 152"/>
                <a:gd name="T4" fmla="*/ 80 w 195"/>
                <a:gd name="T5" fmla="*/ 148 h 152"/>
                <a:gd name="T6" fmla="*/ 75 w 195"/>
                <a:gd name="T7" fmla="*/ 148 h 152"/>
                <a:gd name="T8" fmla="*/ 76 w 195"/>
                <a:gd name="T9" fmla="*/ 143 h 152"/>
                <a:gd name="T10" fmla="*/ 15 w 195"/>
                <a:gd name="T11" fmla="*/ 83 h 152"/>
                <a:gd name="T12" fmla="*/ 0 w 195"/>
                <a:gd name="T13" fmla="*/ 77 h 152"/>
                <a:gd name="T14" fmla="*/ 16 w 195"/>
                <a:gd name="T15" fmla="*/ 75 h 152"/>
                <a:gd name="T16" fmla="*/ 49 w 195"/>
                <a:gd name="T17" fmla="*/ 9 h 152"/>
                <a:gd name="T18" fmla="*/ 50 w 195"/>
                <a:gd name="T19" fmla="*/ 5 h 152"/>
                <a:gd name="T20" fmla="*/ 52 w 195"/>
                <a:gd name="T21" fmla="*/ 0 h 152"/>
                <a:gd name="T22" fmla="*/ 56 w 195"/>
                <a:gd name="T23" fmla="*/ 2 h 152"/>
                <a:gd name="T24" fmla="*/ 154 w 195"/>
                <a:gd name="T25" fmla="*/ 18 h 152"/>
                <a:gd name="T26" fmla="*/ 158 w 195"/>
                <a:gd name="T27" fmla="*/ 17 h 152"/>
                <a:gd name="T28" fmla="*/ 162 w 195"/>
                <a:gd name="T29" fmla="*/ 16 h 152"/>
                <a:gd name="T30" fmla="*/ 163 w 195"/>
                <a:gd name="T31" fmla="*/ 20 h 152"/>
                <a:gd name="T32" fmla="*/ 193 w 195"/>
                <a:gd name="T33" fmla="*/ 105 h 152"/>
                <a:gd name="T34" fmla="*/ 195 w 195"/>
                <a:gd name="T35" fmla="*/ 109 h 152"/>
                <a:gd name="T36" fmla="*/ 192 w 195"/>
                <a:gd name="T37" fmla="*/ 111 h 152"/>
                <a:gd name="T38" fmla="*/ 146 w 195"/>
                <a:gd name="T39" fmla="*/ 150 h 152"/>
                <a:gd name="T40" fmla="*/ 144 w 195"/>
                <a:gd name="T41" fmla="*/ 152 h 152"/>
                <a:gd name="T42" fmla="*/ 85 w 195"/>
                <a:gd name="T43" fmla="*/ 139 h 152"/>
                <a:gd name="T44" fmla="*/ 140 w 195"/>
                <a:gd name="T45" fmla="*/ 143 h 152"/>
                <a:gd name="T46" fmla="*/ 184 w 195"/>
                <a:gd name="T47" fmla="*/ 106 h 152"/>
                <a:gd name="T48" fmla="*/ 155 w 195"/>
                <a:gd name="T49" fmla="*/ 26 h 152"/>
                <a:gd name="T50" fmla="*/ 57 w 195"/>
                <a:gd name="T51" fmla="*/ 12 h 152"/>
                <a:gd name="T52" fmla="*/ 27 w 195"/>
                <a:gd name="T53" fmla="*/ 79 h 152"/>
                <a:gd name="T54" fmla="*/ 85 w 195"/>
                <a:gd name="T55" fmla="*/ 13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152">
                  <a:moveTo>
                    <a:pt x="144" y="152"/>
                  </a:moveTo>
                  <a:cubicBezTo>
                    <a:pt x="141" y="152"/>
                    <a:pt x="141" y="152"/>
                    <a:pt x="141" y="152"/>
                  </a:cubicBezTo>
                  <a:cubicBezTo>
                    <a:pt x="125" y="149"/>
                    <a:pt x="98" y="147"/>
                    <a:pt x="80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81" y="114"/>
                    <a:pt x="40" y="93"/>
                    <a:pt x="15" y="8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5" y="73"/>
                    <a:pt x="38" y="61"/>
                    <a:pt x="49" y="9"/>
                  </a:cubicBezTo>
                  <a:cubicBezTo>
                    <a:pt x="50" y="6"/>
                    <a:pt x="50" y="5"/>
                    <a:pt x="50" y="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89" y="17"/>
                    <a:pt x="121" y="22"/>
                    <a:pt x="154" y="18"/>
                  </a:cubicBezTo>
                  <a:cubicBezTo>
                    <a:pt x="155" y="17"/>
                    <a:pt x="157" y="17"/>
                    <a:pt x="158" y="17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9" y="52"/>
                    <a:pt x="180" y="80"/>
                    <a:pt x="193" y="105"/>
                  </a:cubicBezTo>
                  <a:cubicBezTo>
                    <a:pt x="195" y="109"/>
                    <a:pt x="195" y="109"/>
                    <a:pt x="195" y="109"/>
                  </a:cubicBezTo>
                  <a:cubicBezTo>
                    <a:pt x="192" y="111"/>
                    <a:pt x="192" y="111"/>
                    <a:pt x="192" y="111"/>
                  </a:cubicBezTo>
                  <a:cubicBezTo>
                    <a:pt x="171" y="123"/>
                    <a:pt x="156" y="135"/>
                    <a:pt x="146" y="150"/>
                  </a:cubicBezTo>
                  <a:lnTo>
                    <a:pt x="144" y="152"/>
                  </a:lnTo>
                  <a:close/>
                  <a:moveTo>
                    <a:pt x="85" y="139"/>
                  </a:moveTo>
                  <a:cubicBezTo>
                    <a:pt x="99" y="139"/>
                    <a:pt x="123" y="140"/>
                    <a:pt x="140" y="143"/>
                  </a:cubicBezTo>
                  <a:cubicBezTo>
                    <a:pt x="151" y="129"/>
                    <a:pt x="165" y="117"/>
                    <a:pt x="184" y="106"/>
                  </a:cubicBezTo>
                  <a:cubicBezTo>
                    <a:pt x="172" y="82"/>
                    <a:pt x="162" y="55"/>
                    <a:pt x="155" y="26"/>
                  </a:cubicBezTo>
                  <a:cubicBezTo>
                    <a:pt x="122" y="30"/>
                    <a:pt x="90" y="26"/>
                    <a:pt x="57" y="12"/>
                  </a:cubicBezTo>
                  <a:cubicBezTo>
                    <a:pt x="52" y="36"/>
                    <a:pt x="43" y="67"/>
                    <a:pt x="27" y="79"/>
                  </a:cubicBezTo>
                  <a:cubicBezTo>
                    <a:pt x="56" y="92"/>
                    <a:pt x="86" y="112"/>
                    <a:pt x="85" y="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291590" y="2987794"/>
            <a:ext cx="10355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67166" y="738629"/>
            <a:ext cx="924291" cy="428972"/>
            <a:chOff x="-38100" y="-855663"/>
            <a:chExt cx="1282700" cy="595313"/>
          </a:xfrm>
        </p:grpSpPr>
        <p:sp>
          <p:nvSpPr>
            <p:cNvPr id="33" name="Oval 11"/>
            <p:cNvSpPr>
              <a:spLocks noChangeArrowheads="1"/>
            </p:cNvSpPr>
            <p:nvPr/>
          </p:nvSpPr>
          <p:spPr bwMode="auto">
            <a:xfrm>
              <a:off x="488950" y="-454025"/>
              <a:ext cx="228600" cy="1730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12"/>
            <p:cNvSpPr>
              <a:spLocks noChangeArrowheads="1"/>
            </p:cNvSpPr>
            <p:nvPr/>
          </p:nvSpPr>
          <p:spPr bwMode="auto">
            <a:xfrm>
              <a:off x="330200" y="-835025"/>
              <a:ext cx="547688" cy="4365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787400" y="-855663"/>
              <a:ext cx="457200" cy="187325"/>
            </a:xfrm>
            <a:custGeom>
              <a:avLst/>
              <a:gdLst>
                <a:gd name="T0" fmla="*/ 0 w 66"/>
                <a:gd name="T1" fmla="*/ 21 h 27"/>
                <a:gd name="T2" fmla="*/ 9 w 66"/>
                <a:gd name="T3" fmla="*/ 10 h 27"/>
                <a:gd name="T4" fmla="*/ 18 w 66"/>
                <a:gd name="T5" fmla="*/ 1 h 27"/>
                <a:gd name="T6" fmla="*/ 20 w 66"/>
                <a:gd name="T7" fmla="*/ 0 h 27"/>
                <a:gd name="T8" fmla="*/ 21 w 66"/>
                <a:gd name="T9" fmla="*/ 0 h 27"/>
                <a:gd name="T10" fmla="*/ 30 w 66"/>
                <a:gd name="T11" fmla="*/ 3 h 27"/>
                <a:gd name="T12" fmla="*/ 38 w 66"/>
                <a:gd name="T13" fmla="*/ 6 h 27"/>
                <a:gd name="T14" fmla="*/ 56 w 66"/>
                <a:gd name="T15" fmla="*/ 11 h 27"/>
                <a:gd name="T16" fmla="*/ 56 w 66"/>
                <a:gd name="T17" fmla="*/ 11 h 27"/>
                <a:gd name="T18" fmla="*/ 56 w 66"/>
                <a:gd name="T19" fmla="*/ 11 h 27"/>
                <a:gd name="T20" fmla="*/ 66 w 66"/>
                <a:gd name="T21" fmla="*/ 27 h 27"/>
                <a:gd name="T22" fmla="*/ 66 w 66"/>
                <a:gd name="T23" fmla="*/ 27 h 27"/>
                <a:gd name="T24" fmla="*/ 54 w 66"/>
                <a:gd name="T25" fmla="*/ 13 h 27"/>
                <a:gd name="T26" fmla="*/ 55 w 66"/>
                <a:gd name="T27" fmla="*/ 13 h 27"/>
                <a:gd name="T28" fmla="*/ 37 w 66"/>
                <a:gd name="T29" fmla="*/ 10 h 27"/>
                <a:gd name="T30" fmla="*/ 29 w 66"/>
                <a:gd name="T31" fmla="*/ 8 h 27"/>
                <a:gd name="T32" fmla="*/ 20 w 66"/>
                <a:gd name="T33" fmla="*/ 6 h 27"/>
                <a:gd name="T34" fmla="*/ 22 w 66"/>
                <a:gd name="T35" fmla="*/ 5 h 27"/>
                <a:gd name="T36" fmla="*/ 12 w 66"/>
                <a:gd name="T37" fmla="*/ 14 h 27"/>
                <a:gd name="T38" fmla="*/ 1 w 66"/>
                <a:gd name="T39" fmla="*/ 21 h 27"/>
                <a:gd name="T40" fmla="*/ 0 w 66"/>
                <a:gd name="T41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27">
                  <a:moveTo>
                    <a:pt x="0" y="21"/>
                  </a:moveTo>
                  <a:cubicBezTo>
                    <a:pt x="3" y="17"/>
                    <a:pt x="6" y="14"/>
                    <a:pt x="9" y="10"/>
                  </a:cubicBezTo>
                  <a:cubicBezTo>
                    <a:pt x="12" y="7"/>
                    <a:pt x="15" y="4"/>
                    <a:pt x="18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1"/>
                    <a:pt x="27" y="2"/>
                    <a:pt x="30" y="3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0" y="16"/>
                    <a:pt x="63" y="22"/>
                    <a:pt x="66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2" y="22"/>
                    <a:pt x="58" y="18"/>
                    <a:pt x="54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6" y="7"/>
                    <a:pt x="23" y="7"/>
                    <a:pt x="20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9" y="8"/>
                    <a:pt x="16" y="11"/>
                    <a:pt x="12" y="14"/>
                  </a:cubicBezTo>
                  <a:cubicBezTo>
                    <a:pt x="8" y="17"/>
                    <a:pt x="5" y="19"/>
                    <a:pt x="1" y="21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766763" y="-744538"/>
              <a:ext cx="430213" cy="276225"/>
            </a:xfrm>
            <a:custGeom>
              <a:avLst/>
              <a:gdLst>
                <a:gd name="T0" fmla="*/ 0 w 62"/>
                <a:gd name="T1" fmla="*/ 15 h 40"/>
                <a:gd name="T2" fmla="*/ 12 w 62"/>
                <a:gd name="T3" fmla="*/ 7 h 40"/>
                <a:gd name="T4" fmla="*/ 24 w 62"/>
                <a:gd name="T5" fmla="*/ 1 h 40"/>
                <a:gd name="T6" fmla="*/ 25 w 62"/>
                <a:gd name="T7" fmla="*/ 0 h 40"/>
                <a:gd name="T8" fmla="*/ 27 w 62"/>
                <a:gd name="T9" fmla="*/ 1 h 40"/>
                <a:gd name="T10" fmla="*/ 34 w 62"/>
                <a:gd name="T11" fmla="*/ 6 h 40"/>
                <a:gd name="T12" fmla="*/ 41 w 62"/>
                <a:gd name="T13" fmla="*/ 11 h 40"/>
                <a:gd name="T14" fmla="*/ 56 w 62"/>
                <a:gd name="T15" fmla="*/ 21 h 40"/>
                <a:gd name="T16" fmla="*/ 57 w 62"/>
                <a:gd name="T17" fmla="*/ 22 h 40"/>
                <a:gd name="T18" fmla="*/ 57 w 62"/>
                <a:gd name="T19" fmla="*/ 22 h 40"/>
                <a:gd name="T20" fmla="*/ 62 w 62"/>
                <a:gd name="T21" fmla="*/ 40 h 40"/>
                <a:gd name="T22" fmla="*/ 61 w 62"/>
                <a:gd name="T23" fmla="*/ 40 h 40"/>
                <a:gd name="T24" fmla="*/ 54 w 62"/>
                <a:gd name="T25" fmla="*/ 23 h 40"/>
                <a:gd name="T26" fmla="*/ 55 w 62"/>
                <a:gd name="T27" fmla="*/ 24 h 40"/>
                <a:gd name="T28" fmla="*/ 39 w 62"/>
                <a:gd name="T29" fmla="*/ 15 h 40"/>
                <a:gd name="T30" fmla="*/ 31 w 62"/>
                <a:gd name="T31" fmla="*/ 10 h 40"/>
                <a:gd name="T32" fmla="*/ 23 w 62"/>
                <a:gd name="T33" fmla="*/ 6 h 40"/>
                <a:gd name="T34" fmla="*/ 26 w 62"/>
                <a:gd name="T35" fmla="*/ 6 h 40"/>
                <a:gd name="T36" fmla="*/ 14 w 62"/>
                <a:gd name="T37" fmla="*/ 11 h 40"/>
                <a:gd name="T38" fmla="*/ 1 w 62"/>
                <a:gd name="T39" fmla="*/ 15 h 40"/>
                <a:gd name="T40" fmla="*/ 0 w 62"/>
                <a:gd name="T41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40">
                  <a:moveTo>
                    <a:pt x="0" y="15"/>
                  </a:moveTo>
                  <a:cubicBezTo>
                    <a:pt x="4" y="12"/>
                    <a:pt x="8" y="9"/>
                    <a:pt x="12" y="7"/>
                  </a:cubicBezTo>
                  <a:cubicBezTo>
                    <a:pt x="16" y="5"/>
                    <a:pt x="20" y="3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3"/>
                    <a:pt x="32" y="4"/>
                    <a:pt x="34" y="6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9" y="28"/>
                    <a:pt x="60" y="34"/>
                    <a:pt x="62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4"/>
                    <a:pt x="57" y="29"/>
                    <a:pt x="54" y="23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9"/>
                    <a:pt x="26" y="8"/>
                    <a:pt x="23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8"/>
                    <a:pt x="18" y="10"/>
                    <a:pt x="14" y="11"/>
                  </a:cubicBezTo>
                  <a:cubicBezTo>
                    <a:pt x="10" y="13"/>
                    <a:pt x="5" y="14"/>
                    <a:pt x="1" y="1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773113" y="-612775"/>
              <a:ext cx="339725" cy="352425"/>
            </a:xfrm>
            <a:custGeom>
              <a:avLst/>
              <a:gdLst>
                <a:gd name="T0" fmla="*/ 0 w 49"/>
                <a:gd name="T1" fmla="*/ 3 h 51"/>
                <a:gd name="T2" fmla="*/ 14 w 49"/>
                <a:gd name="T3" fmla="*/ 1 h 51"/>
                <a:gd name="T4" fmla="*/ 27 w 49"/>
                <a:gd name="T5" fmla="*/ 0 h 51"/>
                <a:gd name="T6" fmla="*/ 29 w 49"/>
                <a:gd name="T7" fmla="*/ 0 h 51"/>
                <a:gd name="T8" fmla="*/ 30 w 49"/>
                <a:gd name="T9" fmla="*/ 1 h 51"/>
                <a:gd name="T10" fmla="*/ 34 w 49"/>
                <a:gd name="T11" fmla="*/ 9 h 51"/>
                <a:gd name="T12" fmla="*/ 39 w 49"/>
                <a:gd name="T13" fmla="*/ 17 h 51"/>
                <a:gd name="T14" fmla="*/ 48 w 49"/>
                <a:gd name="T15" fmla="*/ 32 h 51"/>
                <a:gd name="T16" fmla="*/ 49 w 49"/>
                <a:gd name="T17" fmla="*/ 33 h 51"/>
                <a:gd name="T18" fmla="*/ 48 w 49"/>
                <a:gd name="T19" fmla="*/ 33 h 51"/>
                <a:gd name="T20" fmla="*/ 45 w 49"/>
                <a:gd name="T21" fmla="*/ 51 h 51"/>
                <a:gd name="T22" fmla="*/ 45 w 49"/>
                <a:gd name="T23" fmla="*/ 51 h 51"/>
                <a:gd name="T24" fmla="*/ 46 w 49"/>
                <a:gd name="T25" fmla="*/ 33 h 51"/>
                <a:gd name="T26" fmla="*/ 46 w 49"/>
                <a:gd name="T27" fmla="*/ 34 h 51"/>
                <a:gd name="T28" fmla="*/ 36 w 49"/>
                <a:gd name="T29" fmla="*/ 19 h 51"/>
                <a:gd name="T30" fmla="*/ 30 w 49"/>
                <a:gd name="T31" fmla="*/ 12 h 51"/>
                <a:gd name="T32" fmla="*/ 25 w 49"/>
                <a:gd name="T33" fmla="*/ 5 h 51"/>
                <a:gd name="T34" fmla="*/ 27 w 49"/>
                <a:gd name="T35" fmla="*/ 6 h 51"/>
                <a:gd name="T36" fmla="*/ 14 w 49"/>
                <a:gd name="T37" fmla="*/ 5 h 51"/>
                <a:gd name="T38" fmla="*/ 0 w 49"/>
                <a:gd name="T3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51">
                  <a:moveTo>
                    <a:pt x="0" y="3"/>
                  </a:moveTo>
                  <a:cubicBezTo>
                    <a:pt x="5" y="2"/>
                    <a:pt x="9" y="1"/>
                    <a:pt x="14" y="1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4"/>
                    <a:pt x="33" y="7"/>
                    <a:pt x="34" y="9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7" y="39"/>
                    <a:pt x="46" y="45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45"/>
                    <a:pt x="45" y="39"/>
                    <a:pt x="46" y="33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9"/>
                    <a:pt x="27" y="7"/>
                    <a:pt x="25" y="5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18" y="6"/>
                    <a:pt x="14" y="5"/>
                  </a:cubicBezTo>
                  <a:cubicBezTo>
                    <a:pt x="9" y="5"/>
                    <a:pt x="5" y="4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-38100" y="-855663"/>
              <a:ext cx="458788" cy="187325"/>
            </a:xfrm>
            <a:custGeom>
              <a:avLst/>
              <a:gdLst>
                <a:gd name="T0" fmla="*/ 65 w 66"/>
                <a:gd name="T1" fmla="*/ 21 h 27"/>
                <a:gd name="T2" fmla="*/ 54 w 66"/>
                <a:gd name="T3" fmla="*/ 14 h 27"/>
                <a:gd name="T4" fmla="*/ 43 w 66"/>
                <a:gd name="T5" fmla="*/ 5 h 27"/>
                <a:gd name="T6" fmla="*/ 46 w 66"/>
                <a:gd name="T7" fmla="*/ 6 h 27"/>
                <a:gd name="T8" fmla="*/ 37 w 66"/>
                <a:gd name="T9" fmla="*/ 8 h 27"/>
                <a:gd name="T10" fmla="*/ 28 w 66"/>
                <a:gd name="T11" fmla="*/ 10 h 27"/>
                <a:gd name="T12" fmla="*/ 11 w 66"/>
                <a:gd name="T13" fmla="*/ 13 h 27"/>
                <a:gd name="T14" fmla="*/ 12 w 66"/>
                <a:gd name="T15" fmla="*/ 13 h 27"/>
                <a:gd name="T16" fmla="*/ 0 w 66"/>
                <a:gd name="T17" fmla="*/ 27 h 27"/>
                <a:gd name="T18" fmla="*/ 0 w 66"/>
                <a:gd name="T19" fmla="*/ 27 h 27"/>
                <a:gd name="T20" fmla="*/ 9 w 66"/>
                <a:gd name="T21" fmla="*/ 11 h 27"/>
                <a:gd name="T22" fmla="*/ 10 w 66"/>
                <a:gd name="T23" fmla="*/ 11 h 27"/>
                <a:gd name="T24" fmla="*/ 10 w 66"/>
                <a:gd name="T25" fmla="*/ 11 h 27"/>
                <a:gd name="T26" fmla="*/ 27 w 66"/>
                <a:gd name="T27" fmla="*/ 6 h 27"/>
                <a:gd name="T28" fmla="*/ 36 w 66"/>
                <a:gd name="T29" fmla="*/ 3 h 27"/>
                <a:gd name="T30" fmla="*/ 45 w 66"/>
                <a:gd name="T31" fmla="*/ 0 h 27"/>
                <a:gd name="T32" fmla="*/ 46 w 66"/>
                <a:gd name="T33" fmla="*/ 0 h 27"/>
                <a:gd name="T34" fmla="*/ 47 w 66"/>
                <a:gd name="T35" fmla="*/ 1 h 27"/>
                <a:gd name="T36" fmla="*/ 57 w 66"/>
                <a:gd name="T37" fmla="*/ 10 h 27"/>
                <a:gd name="T38" fmla="*/ 66 w 66"/>
                <a:gd name="T39" fmla="*/ 21 h 27"/>
                <a:gd name="T40" fmla="*/ 65 w 66"/>
                <a:gd name="T41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27">
                  <a:moveTo>
                    <a:pt x="65" y="21"/>
                  </a:moveTo>
                  <a:cubicBezTo>
                    <a:pt x="61" y="19"/>
                    <a:pt x="57" y="17"/>
                    <a:pt x="54" y="14"/>
                  </a:cubicBezTo>
                  <a:cubicBezTo>
                    <a:pt x="50" y="11"/>
                    <a:pt x="47" y="8"/>
                    <a:pt x="43" y="5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3" y="7"/>
                    <a:pt x="40" y="7"/>
                    <a:pt x="37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8" y="18"/>
                    <a:pt x="4" y="22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2"/>
                    <a:pt x="6" y="16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9" y="2"/>
                    <a:pt x="42" y="1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51" y="4"/>
                    <a:pt x="54" y="7"/>
                    <a:pt x="57" y="10"/>
                  </a:cubicBezTo>
                  <a:cubicBezTo>
                    <a:pt x="60" y="14"/>
                    <a:pt x="63" y="17"/>
                    <a:pt x="66" y="21"/>
                  </a:cubicBezTo>
                  <a:lnTo>
                    <a:pt x="65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11113" y="-744538"/>
              <a:ext cx="422275" cy="276225"/>
            </a:xfrm>
            <a:custGeom>
              <a:avLst/>
              <a:gdLst>
                <a:gd name="T0" fmla="*/ 61 w 61"/>
                <a:gd name="T1" fmla="*/ 15 h 40"/>
                <a:gd name="T2" fmla="*/ 48 w 61"/>
                <a:gd name="T3" fmla="*/ 11 h 40"/>
                <a:gd name="T4" fmla="*/ 36 w 61"/>
                <a:gd name="T5" fmla="*/ 6 h 40"/>
                <a:gd name="T6" fmla="*/ 38 w 61"/>
                <a:gd name="T7" fmla="*/ 6 h 40"/>
                <a:gd name="T8" fmla="*/ 30 w 61"/>
                <a:gd name="T9" fmla="*/ 10 h 40"/>
                <a:gd name="T10" fmla="*/ 23 w 61"/>
                <a:gd name="T11" fmla="*/ 15 h 40"/>
                <a:gd name="T12" fmla="*/ 7 w 61"/>
                <a:gd name="T13" fmla="*/ 24 h 40"/>
                <a:gd name="T14" fmla="*/ 7 w 61"/>
                <a:gd name="T15" fmla="*/ 23 h 40"/>
                <a:gd name="T16" fmla="*/ 1 w 61"/>
                <a:gd name="T17" fmla="*/ 40 h 40"/>
                <a:gd name="T18" fmla="*/ 0 w 61"/>
                <a:gd name="T19" fmla="*/ 40 h 40"/>
                <a:gd name="T20" fmla="*/ 5 w 61"/>
                <a:gd name="T21" fmla="*/ 22 h 40"/>
                <a:gd name="T22" fmla="*/ 5 w 61"/>
                <a:gd name="T23" fmla="*/ 22 h 40"/>
                <a:gd name="T24" fmla="*/ 5 w 61"/>
                <a:gd name="T25" fmla="*/ 21 h 40"/>
                <a:gd name="T26" fmla="*/ 20 w 61"/>
                <a:gd name="T27" fmla="*/ 11 h 40"/>
                <a:gd name="T28" fmla="*/ 28 w 61"/>
                <a:gd name="T29" fmla="*/ 6 h 40"/>
                <a:gd name="T30" fmla="*/ 35 w 61"/>
                <a:gd name="T31" fmla="*/ 1 h 40"/>
                <a:gd name="T32" fmla="*/ 37 w 61"/>
                <a:gd name="T33" fmla="*/ 0 h 40"/>
                <a:gd name="T34" fmla="*/ 38 w 61"/>
                <a:gd name="T35" fmla="*/ 1 h 40"/>
                <a:gd name="T36" fmla="*/ 50 w 61"/>
                <a:gd name="T37" fmla="*/ 7 h 40"/>
                <a:gd name="T38" fmla="*/ 61 w 61"/>
                <a:gd name="T39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40">
                  <a:moveTo>
                    <a:pt x="61" y="15"/>
                  </a:moveTo>
                  <a:cubicBezTo>
                    <a:pt x="57" y="14"/>
                    <a:pt x="52" y="13"/>
                    <a:pt x="48" y="11"/>
                  </a:cubicBezTo>
                  <a:cubicBezTo>
                    <a:pt x="44" y="10"/>
                    <a:pt x="40" y="8"/>
                    <a:pt x="36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8"/>
                    <a:pt x="33" y="9"/>
                    <a:pt x="30" y="1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9"/>
                    <a:pt x="3" y="34"/>
                    <a:pt x="1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34"/>
                    <a:pt x="3" y="28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4"/>
                    <a:pt x="33" y="3"/>
                    <a:pt x="35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3"/>
                    <a:pt x="46" y="5"/>
                    <a:pt x="50" y="7"/>
                  </a:cubicBezTo>
                  <a:cubicBezTo>
                    <a:pt x="54" y="9"/>
                    <a:pt x="58" y="12"/>
                    <a:pt x="6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8"/>
            <p:cNvSpPr/>
            <p:nvPr/>
          </p:nvSpPr>
          <p:spPr bwMode="auto">
            <a:xfrm>
              <a:off x="93663" y="-612775"/>
              <a:ext cx="333375" cy="352425"/>
            </a:xfrm>
            <a:custGeom>
              <a:avLst/>
              <a:gdLst>
                <a:gd name="T0" fmla="*/ 48 w 48"/>
                <a:gd name="T1" fmla="*/ 3 h 51"/>
                <a:gd name="T2" fmla="*/ 35 w 48"/>
                <a:gd name="T3" fmla="*/ 5 h 51"/>
                <a:gd name="T4" fmla="*/ 21 w 48"/>
                <a:gd name="T5" fmla="*/ 6 h 51"/>
                <a:gd name="T6" fmla="*/ 24 w 48"/>
                <a:gd name="T7" fmla="*/ 5 h 51"/>
                <a:gd name="T8" fmla="*/ 19 w 48"/>
                <a:gd name="T9" fmla="*/ 12 h 51"/>
                <a:gd name="T10" fmla="*/ 13 w 48"/>
                <a:gd name="T11" fmla="*/ 19 h 51"/>
                <a:gd name="T12" fmla="*/ 3 w 48"/>
                <a:gd name="T13" fmla="*/ 34 h 51"/>
                <a:gd name="T14" fmla="*/ 3 w 48"/>
                <a:gd name="T15" fmla="*/ 33 h 51"/>
                <a:gd name="T16" fmla="*/ 4 w 48"/>
                <a:gd name="T17" fmla="*/ 51 h 51"/>
                <a:gd name="T18" fmla="*/ 4 w 48"/>
                <a:gd name="T19" fmla="*/ 51 h 51"/>
                <a:gd name="T20" fmla="*/ 0 w 48"/>
                <a:gd name="T21" fmla="*/ 33 h 51"/>
                <a:gd name="T22" fmla="*/ 0 w 48"/>
                <a:gd name="T23" fmla="*/ 33 h 51"/>
                <a:gd name="T24" fmla="*/ 1 w 48"/>
                <a:gd name="T25" fmla="*/ 32 h 51"/>
                <a:gd name="T26" fmla="*/ 10 w 48"/>
                <a:gd name="T27" fmla="*/ 17 h 51"/>
                <a:gd name="T28" fmla="*/ 14 w 48"/>
                <a:gd name="T29" fmla="*/ 9 h 51"/>
                <a:gd name="T30" fmla="*/ 19 w 48"/>
                <a:gd name="T31" fmla="*/ 1 h 51"/>
                <a:gd name="T32" fmla="*/ 20 w 48"/>
                <a:gd name="T33" fmla="*/ 0 h 51"/>
                <a:gd name="T34" fmla="*/ 21 w 48"/>
                <a:gd name="T35" fmla="*/ 0 h 51"/>
                <a:gd name="T36" fmla="*/ 35 w 48"/>
                <a:gd name="T37" fmla="*/ 1 h 51"/>
                <a:gd name="T38" fmla="*/ 48 w 48"/>
                <a:gd name="T3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1">
                  <a:moveTo>
                    <a:pt x="48" y="3"/>
                  </a:moveTo>
                  <a:cubicBezTo>
                    <a:pt x="44" y="4"/>
                    <a:pt x="39" y="5"/>
                    <a:pt x="35" y="5"/>
                  </a:cubicBezTo>
                  <a:cubicBezTo>
                    <a:pt x="30" y="6"/>
                    <a:pt x="26" y="6"/>
                    <a:pt x="21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7"/>
                    <a:pt x="20" y="9"/>
                    <a:pt x="19" y="1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9"/>
                    <a:pt x="4" y="4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45"/>
                    <a:pt x="1" y="39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7"/>
                    <a:pt x="17" y="4"/>
                    <a:pt x="19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0" y="0"/>
                    <a:pt x="35" y="1"/>
                  </a:cubicBezTo>
                  <a:cubicBezTo>
                    <a:pt x="39" y="1"/>
                    <a:pt x="44" y="2"/>
                    <a:pt x="4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726518" y="-164453"/>
            <a:ext cx="0" cy="26256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1628" y="976940"/>
            <a:ext cx="1579612" cy="144553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4231122" y="368779"/>
            <a:ext cx="2696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latin typeface="Samurai" panose="02000609000000000000" pitchFamily="49" charset="-128"/>
              </a:rPr>
              <a:t>进步</a:t>
            </a:r>
            <a:endParaRPr lang="zh-CN" altLang="en-US" sz="4400" dirty="0">
              <a:latin typeface="Samurai" panose="02000609000000000000" pitchFamily="49" charset="-128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0828" y="2487882"/>
            <a:ext cx="3741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dirty="0" smtClean="0">
                <a:latin typeface="Calligraph421 BT" panose="03060702050402020204" pitchFamily="66" charset="0"/>
              </a:rPr>
              <a:t>收</a:t>
            </a:r>
            <a:endParaRPr lang="en-US" altLang="zh-CN" sz="7200" dirty="0" smtClean="0">
              <a:latin typeface="Calligraph421 BT" panose="03060702050402020204" pitchFamily="66" charset="0"/>
            </a:endParaRPr>
          </a:p>
          <a:p>
            <a:r>
              <a:rPr lang="zh-CN" altLang="en-US" sz="7200" dirty="0" smtClean="0">
                <a:latin typeface="Calligraph421 BT" panose="03060702050402020204" pitchFamily="66" charset="0"/>
              </a:rPr>
              <a:t>获</a:t>
            </a:r>
            <a:endParaRPr lang="zh-CN" altLang="en-US" sz="7200" dirty="0">
              <a:latin typeface="Calligraph421 BT" panose="03060702050402020204" pitchFamily="66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480078">
            <a:off x="475308" y="5005951"/>
            <a:ext cx="2409959" cy="102816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464329" y="3132633"/>
            <a:ext cx="2696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latin typeface="Samurai" panose="02000609000000000000" pitchFamily="49" charset="-128"/>
              </a:rPr>
              <a:t>总结</a:t>
            </a:r>
            <a:endParaRPr lang="zh-CN" altLang="en-US" sz="4400" dirty="0">
              <a:latin typeface="Samurai" panose="02000609000000000000" pitchFamily="49" charset="-128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524867" y="1233601"/>
            <a:ext cx="2257504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ligraph421 BT" panose="03060702050402020204" pitchFamily="66" charset="0"/>
              </a:rPr>
              <a:t>懵懂到入门</a:t>
            </a:r>
            <a:endParaRPr lang="en-US" altLang="zh-CN" sz="2400" dirty="0" smtClean="0">
              <a:latin typeface="Calligraph421 BT" panose="03060702050402020204" pitchFamily="66" charset="0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ligraph421 BT" panose="03060702050402020204" pitchFamily="66" charset="0"/>
              </a:rPr>
              <a:t>无知到相知</a:t>
            </a:r>
            <a:endParaRPr lang="en-US" altLang="zh-CN" sz="2400" dirty="0" smtClean="0">
              <a:latin typeface="Calligraph421 BT" panose="03060702050402020204" pitchFamily="66" charset="0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ligraph421 BT" panose="03060702050402020204" pitchFamily="66" charset="0"/>
              </a:rPr>
              <a:t>被动到主动</a:t>
            </a:r>
            <a:endParaRPr lang="en-US" altLang="zh-CN" sz="2400" dirty="0" smtClean="0">
              <a:latin typeface="Calligraph421 BT" panose="03060702050402020204" pitchFamily="66" charset="0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ligraph421 BT" panose="03060702050402020204" pitchFamily="66" charset="0"/>
              </a:rPr>
              <a:t>被学到自学</a:t>
            </a:r>
            <a:endParaRPr lang="en-US" altLang="zh-CN" sz="2400" dirty="0" smtClean="0">
              <a:latin typeface="Calligraph421 BT" panose="03060702050402020204" pitchFamily="66" charset="0"/>
            </a:endParaRPr>
          </a:p>
          <a:p>
            <a:endParaRPr lang="zh-CN" altLang="en-US" sz="1200" dirty="0">
              <a:latin typeface="Calligraph421 BT" panose="03060702050402020204" pitchFamily="66" charset="0"/>
            </a:endParaRPr>
          </a:p>
        </p:txBody>
      </p:sp>
      <p:sp>
        <p:nvSpPr>
          <p:cNvPr id="29" name="文本框 42"/>
          <p:cNvSpPr txBox="1"/>
          <p:nvPr/>
        </p:nvSpPr>
        <p:spPr>
          <a:xfrm>
            <a:off x="3082564" y="4053485"/>
            <a:ext cx="571264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Samurai" panose="02000609000000000000" pitchFamily="49" charset="-128"/>
              </a:rPr>
              <a:t>对于大一：参与项目可以学到更多的知识，增强自己的能力</a:t>
            </a:r>
            <a:endParaRPr lang="zh-CN" altLang="en-US" sz="2400" dirty="0" smtClean="0">
              <a:latin typeface="Samurai" panose="02000609000000000000" pitchFamily="49" charset="-128"/>
            </a:endParaRPr>
          </a:p>
          <a:p>
            <a:pPr algn="l"/>
            <a:r>
              <a:rPr lang="zh-CN" altLang="en-US" sz="2400" dirty="0" smtClean="0">
                <a:latin typeface="Samurai" panose="02000609000000000000" pitchFamily="49" charset="-128"/>
              </a:rPr>
              <a:t>对于大二：不仅需要解决一些高难度的问题，同时作为小组长，管理自己的小队也是一种挑战</a:t>
            </a:r>
            <a:r>
              <a:rPr lang="en-US" altLang="zh-CN" sz="2400" dirty="0" smtClean="0">
                <a:latin typeface="Samurai" panose="02000609000000000000" pitchFamily="49" charset="-128"/>
              </a:rPr>
              <a:t>,</a:t>
            </a:r>
            <a:r>
              <a:rPr lang="zh-CN" altLang="en-US" sz="2400" dirty="0" smtClean="0">
                <a:latin typeface="Samurai" panose="02000609000000000000" pitchFamily="49" charset="-128"/>
              </a:rPr>
              <a:t>解决大一小生的问题</a:t>
            </a:r>
            <a:r>
              <a:rPr lang="en-US" altLang="zh-CN" sz="2400" dirty="0" smtClean="0">
                <a:latin typeface="Samurai" panose="02000609000000000000" pitchFamily="49" charset="-128"/>
              </a:rPr>
              <a:t>,</a:t>
            </a:r>
            <a:r>
              <a:rPr lang="zh-CN" altLang="en-US" sz="2400" dirty="0" smtClean="0">
                <a:latin typeface="Samurai" panose="02000609000000000000" pitchFamily="49" charset="-128"/>
              </a:rPr>
              <a:t>自己也受益良多</a:t>
            </a:r>
            <a:r>
              <a:rPr lang="en-US" altLang="zh-CN" sz="2400" dirty="0" smtClean="0">
                <a:latin typeface="Samurai" panose="02000609000000000000" pitchFamily="49" charset="-128"/>
              </a:rPr>
              <a:t>.</a:t>
            </a:r>
            <a:endParaRPr lang="zh-CN" altLang="en-US" sz="2400" dirty="0" smtClean="0">
              <a:latin typeface="Samurai" panose="02000609000000000000" pitchFamily="49" charset="-128"/>
            </a:endParaRPr>
          </a:p>
          <a:p>
            <a:pPr algn="ctr"/>
            <a:endParaRPr lang="zh-CN" altLang="en-US" sz="2400" dirty="0" smtClean="0"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0.10671 L 4.375E-6 0.24213 " pathEditMode="relative" rAng="0" ptsTypes="AA" p14:bounceEnd="26000">
                                          <p:cBhvr>
                                            <p:cTn id="9" dur="1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1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  <p:bldP spid="46" grpId="0"/>
          <p:bldP spid="47" grpId="0" animBg="1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0.10671 L 4.375E-6 0.24213 " pathEditMode="relative" rAng="0" ptsTypes="AA">
                                          <p:cBhvr>
                                            <p:cTn id="9" dur="1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11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7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8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  <p:bldP spid="46" grpId="0"/>
          <p:bldP spid="47" grpId="0" animBg="1"/>
          <p:bldP spid="2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: 形状 7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45327 w 12192000"/>
              <a:gd name="connsiteY0" fmla="*/ 178420 h 6858000"/>
              <a:gd name="connsiteX1" fmla="*/ 245327 w 12192000"/>
              <a:gd name="connsiteY1" fmla="*/ 6679580 h 6858000"/>
              <a:gd name="connsiteX2" fmla="*/ 11931805 w 12192000"/>
              <a:gd name="connsiteY2" fmla="*/ 6679580 h 6858000"/>
              <a:gd name="connsiteX3" fmla="*/ 11931805 w 12192000"/>
              <a:gd name="connsiteY3" fmla="*/ 17842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45327" y="178420"/>
                </a:moveTo>
                <a:lnTo>
                  <a:pt x="245327" y="6679580"/>
                </a:lnTo>
                <a:lnTo>
                  <a:pt x="11931805" y="6679580"/>
                </a:lnTo>
                <a:lnTo>
                  <a:pt x="11931805" y="17842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 cstate="print"/>
          <a:srcRect l="4025" t="7202" r="2936"/>
          <a:stretch>
            <a:fillRect/>
          </a:stretch>
        </p:blipFill>
        <p:spPr>
          <a:xfrm>
            <a:off x="309052" y="-962645"/>
            <a:ext cx="11686478" cy="6454760"/>
          </a:xfrm>
          <a:custGeom>
            <a:avLst/>
            <a:gdLst>
              <a:gd name="connsiteX0" fmla="*/ 0 w 11686478"/>
              <a:gd name="connsiteY0" fmla="*/ 0 h 6454760"/>
              <a:gd name="connsiteX1" fmla="*/ 11686478 w 11686478"/>
              <a:gd name="connsiteY1" fmla="*/ 0 h 6454760"/>
              <a:gd name="connsiteX2" fmla="*/ 11686478 w 11686478"/>
              <a:gd name="connsiteY2" fmla="*/ 6454760 h 6454760"/>
              <a:gd name="connsiteX3" fmla="*/ 0 w 11686478"/>
              <a:gd name="connsiteY3" fmla="*/ 6454760 h 645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6478" h="6454760">
                <a:moveTo>
                  <a:pt x="0" y="0"/>
                </a:moveTo>
                <a:lnTo>
                  <a:pt x="11686478" y="0"/>
                </a:lnTo>
                <a:lnTo>
                  <a:pt x="11686478" y="6454760"/>
                </a:lnTo>
                <a:lnTo>
                  <a:pt x="0" y="645476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245327" y="178420"/>
            <a:ext cx="11686478" cy="650116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45327" y="5765868"/>
            <a:ext cx="1054693" cy="913372"/>
          </a:xfrm>
          <a:prstGeom prst="rect">
            <a:avLst/>
          </a:prstGeom>
        </p:spPr>
      </p:pic>
      <p:sp>
        <p:nvSpPr>
          <p:cNvPr id="34" name="AutoShape 16"/>
          <p:cNvSpPr>
            <a:spLocks noChangeAspect="1" noChangeArrowheads="1" noTextEdit="1"/>
          </p:cNvSpPr>
          <p:nvPr/>
        </p:nvSpPr>
        <p:spPr bwMode="auto">
          <a:xfrm>
            <a:off x="6326188" y="-1352550"/>
            <a:ext cx="3429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>
            <a:off x="6075114" y="771956"/>
            <a:ext cx="0" cy="2536031"/>
          </a:xfrm>
          <a:prstGeom prst="line">
            <a:avLst/>
          </a:prstGeom>
          <a:noFill/>
          <a:ln w="22225" cap="flat">
            <a:solidFill>
              <a:srgbClr val="0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695440" y="-658529"/>
            <a:ext cx="752258" cy="549316"/>
            <a:chOff x="6326188" y="-641350"/>
            <a:chExt cx="347663" cy="285750"/>
          </a:xfrm>
        </p:grpSpPr>
        <p:sp>
          <p:nvSpPr>
            <p:cNvPr id="36" name="Freeform 19"/>
            <p:cNvSpPr/>
            <p:nvPr/>
          </p:nvSpPr>
          <p:spPr bwMode="auto">
            <a:xfrm>
              <a:off x="6462713" y="-569913"/>
              <a:ext cx="74613" cy="155575"/>
            </a:xfrm>
            <a:custGeom>
              <a:avLst/>
              <a:gdLst>
                <a:gd name="T0" fmla="*/ 17 w 17"/>
                <a:gd name="T1" fmla="*/ 16 h 36"/>
                <a:gd name="T2" fmla="*/ 8 w 17"/>
                <a:gd name="T3" fmla="*/ 0 h 36"/>
                <a:gd name="T4" fmla="*/ 0 w 17"/>
                <a:gd name="T5" fmla="*/ 16 h 36"/>
                <a:gd name="T6" fmla="*/ 6 w 17"/>
                <a:gd name="T7" fmla="*/ 26 h 36"/>
                <a:gd name="T8" fmla="*/ 8 w 17"/>
                <a:gd name="T9" fmla="*/ 36 h 36"/>
                <a:gd name="T10" fmla="*/ 8 w 17"/>
                <a:gd name="T11" fmla="*/ 36 h 36"/>
                <a:gd name="T12" fmla="*/ 8 w 17"/>
                <a:gd name="T13" fmla="*/ 36 h 36"/>
                <a:gd name="T14" fmla="*/ 8 w 17"/>
                <a:gd name="T15" fmla="*/ 36 h 36"/>
                <a:gd name="T16" fmla="*/ 8 w 17"/>
                <a:gd name="T17" fmla="*/ 36 h 36"/>
                <a:gd name="T18" fmla="*/ 10 w 17"/>
                <a:gd name="T19" fmla="*/ 26 h 36"/>
                <a:gd name="T20" fmla="*/ 17 w 17"/>
                <a:gd name="T21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6">
                  <a:moveTo>
                    <a:pt x="17" y="16"/>
                  </a:moveTo>
                  <a:cubicBezTo>
                    <a:pt x="17" y="9"/>
                    <a:pt x="14" y="0"/>
                    <a:pt x="8" y="0"/>
                  </a:cubicBezTo>
                  <a:cubicBezTo>
                    <a:pt x="3" y="0"/>
                    <a:pt x="0" y="9"/>
                    <a:pt x="0" y="16"/>
                  </a:cubicBezTo>
                  <a:cubicBezTo>
                    <a:pt x="0" y="22"/>
                    <a:pt x="6" y="26"/>
                    <a:pt x="6" y="26"/>
                  </a:cubicBezTo>
                  <a:cubicBezTo>
                    <a:pt x="6" y="26"/>
                    <a:pt x="3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3" y="36"/>
                    <a:pt x="10" y="26"/>
                    <a:pt x="10" y="26"/>
                  </a:cubicBezTo>
                  <a:cubicBezTo>
                    <a:pt x="10" y="26"/>
                    <a:pt x="17" y="22"/>
                    <a:pt x="17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6423026" y="-641350"/>
              <a:ext cx="74613" cy="149225"/>
            </a:xfrm>
            <a:custGeom>
              <a:avLst/>
              <a:gdLst>
                <a:gd name="T0" fmla="*/ 30 w 47"/>
                <a:gd name="T1" fmla="*/ 94 h 94"/>
                <a:gd name="T2" fmla="*/ 0 w 47"/>
                <a:gd name="T3" fmla="*/ 67 h 94"/>
                <a:gd name="T4" fmla="*/ 47 w 47"/>
                <a:gd name="T5" fmla="*/ 0 h 94"/>
                <a:gd name="T6" fmla="*/ 47 w 47"/>
                <a:gd name="T7" fmla="*/ 16 h 94"/>
                <a:gd name="T8" fmla="*/ 11 w 47"/>
                <a:gd name="T9" fmla="*/ 64 h 94"/>
                <a:gd name="T10" fmla="*/ 36 w 47"/>
                <a:gd name="T11" fmla="*/ 89 h 94"/>
                <a:gd name="T12" fmla="*/ 30 w 47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30" y="94"/>
                  </a:moveTo>
                  <a:lnTo>
                    <a:pt x="0" y="67"/>
                  </a:lnTo>
                  <a:lnTo>
                    <a:pt x="47" y="0"/>
                  </a:lnTo>
                  <a:lnTo>
                    <a:pt x="47" y="16"/>
                  </a:lnTo>
                  <a:lnTo>
                    <a:pt x="11" y="64"/>
                  </a:lnTo>
                  <a:lnTo>
                    <a:pt x="36" y="89"/>
                  </a:lnTo>
                  <a:lnTo>
                    <a:pt x="30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6326188" y="-595313"/>
              <a:ext cx="153988" cy="120650"/>
            </a:xfrm>
            <a:custGeom>
              <a:avLst/>
              <a:gdLst>
                <a:gd name="T0" fmla="*/ 91 w 97"/>
                <a:gd name="T1" fmla="*/ 76 h 76"/>
                <a:gd name="T2" fmla="*/ 28 w 97"/>
                <a:gd name="T3" fmla="*/ 46 h 76"/>
                <a:gd name="T4" fmla="*/ 0 w 97"/>
                <a:gd name="T5" fmla="*/ 6 h 76"/>
                <a:gd name="T6" fmla="*/ 8 w 97"/>
                <a:gd name="T7" fmla="*/ 0 h 76"/>
                <a:gd name="T8" fmla="*/ 33 w 97"/>
                <a:gd name="T9" fmla="*/ 41 h 76"/>
                <a:gd name="T10" fmla="*/ 97 w 97"/>
                <a:gd name="T11" fmla="*/ 68 h 76"/>
                <a:gd name="T12" fmla="*/ 91 w 97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6">
                  <a:moveTo>
                    <a:pt x="91" y="76"/>
                  </a:moveTo>
                  <a:lnTo>
                    <a:pt x="28" y="46"/>
                  </a:lnTo>
                  <a:lnTo>
                    <a:pt x="0" y="6"/>
                  </a:lnTo>
                  <a:lnTo>
                    <a:pt x="8" y="0"/>
                  </a:lnTo>
                  <a:lnTo>
                    <a:pt x="33" y="41"/>
                  </a:lnTo>
                  <a:lnTo>
                    <a:pt x="97" y="68"/>
                  </a:lnTo>
                  <a:lnTo>
                    <a:pt x="91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6335713" y="-492125"/>
              <a:ext cx="139700" cy="106362"/>
            </a:xfrm>
            <a:custGeom>
              <a:avLst/>
              <a:gdLst>
                <a:gd name="T0" fmla="*/ 5 w 88"/>
                <a:gd name="T1" fmla="*/ 67 h 67"/>
                <a:gd name="T2" fmla="*/ 0 w 88"/>
                <a:gd name="T3" fmla="*/ 62 h 67"/>
                <a:gd name="T4" fmla="*/ 41 w 88"/>
                <a:gd name="T5" fmla="*/ 24 h 67"/>
                <a:gd name="T6" fmla="*/ 85 w 88"/>
                <a:gd name="T7" fmla="*/ 0 h 67"/>
                <a:gd name="T8" fmla="*/ 88 w 88"/>
                <a:gd name="T9" fmla="*/ 8 h 67"/>
                <a:gd name="T10" fmla="*/ 47 w 88"/>
                <a:gd name="T11" fmla="*/ 32 h 67"/>
                <a:gd name="T12" fmla="*/ 5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5" y="67"/>
                  </a:moveTo>
                  <a:lnTo>
                    <a:pt x="0" y="62"/>
                  </a:lnTo>
                  <a:lnTo>
                    <a:pt x="41" y="24"/>
                  </a:lnTo>
                  <a:lnTo>
                    <a:pt x="85" y="0"/>
                  </a:lnTo>
                  <a:lnTo>
                    <a:pt x="88" y="8"/>
                  </a:lnTo>
                  <a:lnTo>
                    <a:pt x="47" y="3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6405563" y="-466725"/>
              <a:ext cx="96838" cy="111125"/>
            </a:xfrm>
            <a:custGeom>
              <a:avLst/>
              <a:gdLst>
                <a:gd name="T0" fmla="*/ 5 w 61"/>
                <a:gd name="T1" fmla="*/ 70 h 70"/>
                <a:gd name="T2" fmla="*/ 0 w 61"/>
                <a:gd name="T3" fmla="*/ 68 h 70"/>
                <a:gd name="T4" fmla="*/ 14 w 61"/>
                <a:gd name="T5" fmla="*/ 27 h 70"/>
                <a:gd name="T6" fmla="*/ 55 w 61"/>
                <a:gd name="T7" fmla="*/ 0 h 70"/>
                <a:gd name="T8" fmla="*/ 61 w 61"/>
                <a:gd name="T9" fmla="*/ 8 h 70"/>
                <a:gd name="T10" fmla="*/ 19 w 61"/>
                <a:gd name="T11" fmla="*/ 33 h 70"/>
                <a:gd name="T12" fmla="*/ 5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" y="70"/>
                  </a:moveTo>
                  <a:lnTo>
                    <a:pt x="0" y="68"/>
                  </a:lnTo>
                  <a:lnTo>
                    <a:pt x="14" y="27"/>
                  </a:lnTo>
                  <a:lnTo>
                    <a:pt x="55" y="0"/>
                  </a:lnTo>
                  <a:lnTo>
                    <a:pt x="61" y="8"/>
                  </a:lnTo>
                  <a:lnTo>
                    <a:pt x="19" y="33"/>
                  </a:lnTo>
                  <a:lnTo>
                    <a:pt x="5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6507163" y="-641350"/>
              <a:ext cx="69850" cy="149225"/>
            </a:xfrm>
            <a:custGeom>
              <a:avLst/>
              <a:gdLst>
                <a:gd name="T0" fmla="*/ 16 w 44"/>
                <a:gd name="T1" fmla="*/ 94 h 94"/>
                <a:gd name="T2" fmla="*/ 44 w 44"/>
                <a:gd name="T3" fmla="*/ 64 h 94"/>
                <a:gd name="T4" fmla="*/ 0 w 44"/>
                <a:gd name="T5" fmla="*/ 0 h 94"/>
                <a:gd name="T6" fmla="*/ 0 w 44"/>
                <a:gd name="T7" fmla="*/ 13 h 94"/>
                <a:gd name="T8" fmla="*/ 36 w 44"/>
                <a:gd name="T9" fmla="*/ 64 h 94"/>
                <a:gd name="T10" fmla="*/ 11 w 44"/>
                <a:gd name="T11" fmla="*/ 89 h 94"/>
                <a:gd name="T12" fmla="*/ 16 w 44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4">
                  <a:moveTo>
                    <a:pt x="16" y="94"/>
                  </a:moveTo>
                  <a:lnTo>
                    <a:pt x="44" y="64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64"/>
                  </a:lnTo>
                  <a:lnTo>
                    <a:pt x="11" y="89"/>
                  </a:lnTo>
                  <a:lnTo>
                    <a:pt x="16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6524626" y="-595313"/>
              <a:ext cx="149225" cy="115887"/>
            </a:xfrm>
            <a:custGeom>
              <a:avLst/>
              <a:gdLst>
                <a:gd name="T0" fmla="*/ 2 w 94"/>
                <a:gd name="T1" fmla="*/ 73 h 73"/>
                <a:gd name="T2" fmla="*/ 69 w 94"/>
                <a:gd name="T3" fmla="*/ 43 h 73"/>
                <a:gd name="T4" fmla="*/ 94 w 94"/>
                <a:gd name="T5" fmla="*/ 3 h 73"/>
                <a:gd name="T6" fmla="*/ 88 w 94"/>
                <a:gd name="T7" fmla="*/ 0 h 73"/>
                <a:gd name="T8" fmla="*/ 63 w 94"/>
                <a:gd name="T9" fmla="*/ 38 h 73"/>
                <a:gd name="T10" fmla="*/ 0 w 94"/>
                <a:gd name="T11" fmla="*/ 68 h 73"/>
                <a:gd name="T12" fmla="*/ 2 w 94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3">
                  <a:moveTo>
                    <a:pt x="2" y="73"/>
                  </a:moveTo>
                  <a:lnTo>
                    <a:pt x="69" y="43"/>
                  </a:lnTo>
                  <a:lnTo>
                    <a:pt x="94" y="3"/>
                  </a:lnTo>
                  <a:lnTo>
                    <a:pt x="88" y="0"/>
                  </a:lnTo>
                  <a:lnTo>
                    <a:pt x="63" y="38"/>
                  </a:lnTo>
                  <a:lnTo>
                    <a:pt x="0" y="68"/>
                  </a:lnTo>
                  <a:lnTo>
                    <a:pt x="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6524626" y="-492125"/>
              <a:ext cx="139700" cy="106362"/>
            </a:xfrm>
            <a:custGeom>
              <a:avLst/>
              <a:gdLst>
                <a:gd name="T0" fmla="*/ 83 w 88"/>
                <a:gd name="T1" fmla="*/ 67 h 67"/>
                <a:gd name="T2" fmla="*/ 88 w 88"/>
                <a:gd name="T3" fmla="*/ 59 h 67"/>
                <a:gd name="T4" fmla="*/ 47 w 88"/>
                <a:gd name="T5" fmla="*/ 22 h 67"/>
                <a:gd name="T6" fmla="*/ 5 w 88"/>
                <a:gd name="T7" fmla="*/ 0 h 67"/>
                <a:gd name="T8" fmla="*/ 0 w 88"/>
                <a:gd name="T9" fmla="*/ 5 h 67"/>
                <a:gd name="T10" fmla="*/ 44 w 88"/>
                <a:gd name="T11" fmla="*/ 30 h 67"/>
                <a:gd name="T12" fmla="*/ 83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83" y="67"/>
                  </a:moveTo>
                  <a:lnTo>
                    <a:pt x="88" y="59"/>
                  </a:lnTo>
                  <a:lnTo>
                    <a:pt x="47" y="22"/>
                  </a:lnTo>
                  <a:lnTo>
                    <a:pt x="5" y="0"/>
                  </a:lnTo>
                  <a:lnTo>
                    <a:pt x="0" y="5"/>
                  </a:lnTo>
                  <a:lnTo>
                    <a:pt x="44" y="30"/>
                  </a:lnTo>
                  <a:lnTo>
                    <a:pt x="83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6502401" y="-466725"/>
              <a:ext cx="96838" cy="111125"/>
            </a:xfrm>
            <a:custGeom>
              <a:avLst/>
              <a:gdLst>
                <a:gd name="T0" fmla="*/ 52 w 61"/>
                <a:gd name="T1" fmla="*/ 70 h 70"/>
                <a:gd name="T2" fmla="*/ 61 w 61"/>
                <a:gd name="T3" fmla="*/ 68 h 70"/>
                <a:gd name="T4" fmla="*/ 47 w 61"/>
                <a:gd name="T5" fmla="*/ 24 h 70"/>
                <a:gd name="T6" fmla="*/ 3 w 61"/>
                <a:gd name="T7" fmla="*/ 0 h 70"/>
                <a:gd name="T8" fmla="*/ 0 w 61"/>
                <a:gd name="T9" fmla="*/ 8 h 70"/>
                <a:gd name="T10" fmla="*/ 41 w 61"/>
                <a:gd name="T11" fmla="*/ 30 h 70"/>
                <a:gd name="T12" fmla="*/ 52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2" y="70"/>
                  </a:moveTo>
                  <a:lnTo>
                    <a:pt x="61" y="68"/>
                  </a:lnTo>
                  <a:lnTo>
                    <a:pt x="47" y="24"/>
                  </a:lnTo>
                  <a:lnTo>
                    <a:pt x="3" y="0"/>
                  </a:lnTo>
                  <a:lnTo>
                    <a:pt x="0" y="8"/>
                  </a:lnTo>
                  <a:lnTo>
                    <a:pt x="41" y="30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3210755" y="1298230"/>
            <a:ext cx="0" cy="1976812"/>
          </a:xfrm>
          <a:prstGeom prst="line">
            <a:avLst/>
          </a:prstGeom>
          <a:noFill/>
          <a:ln w="22225" cap="flat">
            <a:solidFill>
              <a:srgbClr val="0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837009" y="-583759"/>
            <a:ext cx="752258" cy="549316"/>
            <a:chOff x="6326188" y="-641350"/>
            <a:chExt cx="347663" cy="285750"/>
          </a:xfrm>
        </p:grpSpPr>
        <p:sp>
          <p:nvSpPr>
            <p:cNvPr id="48" name="Freeform 19"/>
            <p:cNvSpPr/>
            <p:nvPr/>
          </p:nvSpPr>
          <p:spPr bwMode="auto">
            <a:xfrm>
              <a:off x="6462713" y="-569913"/>
              <a:ext cx="74613" cy="155575"/>
            </a:xfrm>
            <a:custGeom>
              <a:avLst/>
              <a:gdLst>
                <a:gd name="T0" fmla="*/ 17 w 17"/>
                <a:gd name="T1" fmla="*/ 16 h 36"/>
                <a:gd name="T2" fmla="*/ 8 w 17"/>
                <a:gd name="T3" fmla="*/ 0 h 36"/>
                <a:gd name="T4" fmla="*/ 0 w 17"/>
                <a:gd name="T5" fmla="*/ 16 h 36"/>
                <a:gd name="T6" fmla="*/ 6 w 17"/>
                <a:gd name="T7" fmla="*/ 26 h 36"/>
                <a:gd name="T8" fmla="*/ 8 w 17"/>
                <a:gd name="T9" fmla="*/ 36 h 36"/>
                <a:gd name="T10" fmla="*/ 8 w 17"/>
                <a:gd name="T11" fmla="*/ 36 h 36"/>
                <a:gd name="T12" fmla="*/ 8 w 17"/>
                <a:gd name="T13" fmla="*/ 36 h 36"/>
                <a:gd name="T14" fmla="*/ 8 w 17"/>
                <a:gd name="T15" fmla="*/ 36 h 36"/>
                <a:gd name="T16" fmla="*/ 8 w 17"/>
                <a:gd name="T17" fmla="*/ 36 h 36"/>
                <a:gd name="T18" fmla="*/ 10 w 17"/>
                <a:gd name="T19" fmla="*/ 26 h 36"/>
                <a:gd name="T20" fmla="*/ 17 w 17"/>
                <a:gd name="T21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6">
                  <a:moveTo>
                    <a:pt x="17" y="16"/>
                  </a:moveTo>
                  <a:cubicBezTo>
                    <a:pt x="17" y="9"/>
                    <a:pt x="14" y="0"/>
                    <a:pt x="8" y="0"/>
                  </a:cubicBezTo>
                  <a:cubicBezTo>
                    <a:pt x="3" y="0"/>
                    <a:pt x="0" y="9"/>
                    <a:pt x="0" y="16"/>
                  </a:cubicBezTo>
                  <a:cubicBezTo>
                    <a:pt x="0" y="22"/>
                    <a:pt x="6" y="26"/>
                    <a:pt x="6" y="26"/>
                  </a:cubicBezTo>
                  <a:cubicBezTo>
                    <a:pt x="6" y="26"/>
                    <a:pt x="3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3" y="36"/>
                    <a:pt x="10" y="26"/>
                    <a:pt x="10" y="26"/>
                  </a:cubicBezTo>
                  <a:cubicBezTo>
                    <a:pt x="10" y="26"/>
                    <a:pt x="17" y="22"/>
                    <a:pt x="17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"/>
            <p:cNvSpPr/>
            <p:nvPr/>
          </p:nvSpPr>
          <p:spPr bwMode="auto">
            <a:xfrm>
              <a:off x="6423026" y="-641350"/>
              <a:ext cx="74613" cy="149225"/>
            </a:xfrm>
            <a:custGeom>
              <a:avLst/>
              <a:gdLst>
                <a:gd name="T0" fmla="*/ 30 w 47"/>
                <a:gd name="T1" fmla="*/ 94 h 94"/>
                <a:gd name="T2" fmla="*/ 0 w 47"/>
                <a:gd name="T3" fmla="*/ 67 h 94"/>
                <a:gd name="T4" fmla="*/ 47 w 47"/>
                <a:gd name="T5" fmla="*/ 0 h 94"/>
                <a:gd name="T6" fmla="*/ 47 w 47"/>
                <a:gd name="T7" fmla="*/ 16 h 94"/>
                <a:gd name="T8" fmla="*/ 11 w 47"/>
                <a:gd name="T9" fmla="*/ 64 h 94"/>
                <a:gd name="T10" fmla="*/ 36 w 47"/>
                <a:gd name="T11" fmla="*/ 89 h 94"/>
                <a:gd name="T12" fmla="*/ 30 w 47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30" y="94"/>
                  </a:moveTo>
                  <a:lnTo>
                    <a:pt x="0" y="67"/>
                  </a:lnTo>
                  <a:lnTo>
                    <a:pt x="47" y="0"/>
                  </a:lnTo>
                  <a:lnTo>
                    <a:pt x="47" y="16"/>
                  </a:lnTo>
                  <a:lnTo>
                    <a:pt x="11" y="64"/>
                  </a:lnTo>
                  <a:lnTo>
                    <a:pt x="36" y="89"/>
                  </a:lnTo>
                  <a:lnTo>
                    <a:pt x="30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1"/>
            <p:cNvSpPr/>
            <p:nvPr/>
          </p:nvSpPr>
          <p:spPr bwMode="auto">
            <a:xfrm>
              <a:off x="6326188" y="-595313"/>
              <a:ext cx="153988" cy="120650"/>
            </a:xfrm>
            <a:custGeom>
              <a:avLst/>
              <a:gdLst>
                <a:gd name="T0" fmla="*/ 91 w 97"/>
                <a:gd name="T1" fmla="*/ 76 h 76"/>
                <a:gd name="T2" fmla="*/ 28 w 97"/>
                <a:gd name="T3" fmla="*/ 46 h 76"/>
                <a:gd name="T4" fmla="*/ 0 w 97"/>
                <a:gd name="T5" fmla="*/ 6 h 76"/>
                <a:gd name="T6" fmla="*/ 8 w 97"/>
                <a:gd name="T7" fmla="*/ 0 h 76"/>
                <a:gd name="T8" fmla="*/ 33 w 97"/>
                <a:gd name="T9" fmla="*/ 41 h 76"/>
                <a:gd name="T10" fmla="*/ 97 w 97"/>
                <a:gd name="T11" fmla="*/ 68 h 76"/>
                <a:gd name="T12" fmla="*/ 91 w 97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6">
                  <a:moveTo>
                    <a:pt x="91" y="76"/>
                  </a:moveTo>
                  <a:lnTo>
                    <a:pt x="28" y="46"/>
                  </a:lnTo>
                  <a:lnTo>
                    <a:pt x="0" y="6"/>
                  </a:lnTo>
                  <a:lnTo>
                    <a:pt x="8" y="0"/>
                  </a:lnTo>
                  <a:lnTo>
                    <a:pt x="33" y="41"/>
                  </a:lnTo>
                  <a:lnTo>
                    <a:pt x="97" y="68"/>
                  </a:lnTo>
                  <a:lnTo>
                    <a:pt x="91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"/>
            <p:cNvSpPr/>
            <p:nvPr/>
          </p:nvSpPr>
          <p:spPr bwMode="auto">
            <a:xfrm>
              <a:off x="6335713" y="-492125"/>
              <a:ext cx="139700" cy="106362"/>
            </a:xfrm>
            <a:custGeom>
              <a:avLst/>
              <a:gdLst>
                <a:gd name="T0" fmla="*/ 5 w 88"/>
                <a:gd name="T1" fmla="*/ 67 h 67"/>
                <a:gd name="T2" fmla="*/ 0 w 88"/>
                <a:gd name="T3" fmla="*/ 62 h 67"/>
                <a:gd name="T4" fmla="*/ 41 w 88"/>
                <a:gd name="T5" fmla="*/ 24 h 67"/>
                <a:gd name="T6" fmla="*/ 85 w 88"/>
                <a:gd name="T7" fmla="*/ 0 h 67"/>
                <a:gd name="T8" fmla="*/ 88 w 88"/>
                <a:gd name="T9" fmla="*/ 8 h 67"/>
                <a:gd name="T10" fmla="*/ 47 w 88"/>
                <a:gd name="T11" fmla="*/ 32 h 67"/>
                <a:gd name="T12" fmla="*/ 5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5" y="67"/>
                  </a:moveTo>
                  <a:lnTo>
                    <a:pt x="0" y="62"/>
                  </a:lnTo>
                  <a:lnTo>
                    <a:pt x="41" y="24"/>
                  </a:lnTo>
                  <a:lnTo>
                    <a:pt x="85" y="0"/>
                  </a:lnTo>
                  <a:lnTo>
                    <a:pt x="88" y="8"/>
                  </a:lnTo>
                  <a:lnTo>
                    <a:pt x="47" y="3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"/>
            <p:cNvSpPr/>
            <p:nvPr/>
          </p:nvSpPr>
          <p:spPr bwMode="auto">
            <a:xfrm>
              <a:off x="6405563" y="-466725"/>
              <a:ext cx="96838" cy="111125"/>
            </a:xfrm>
            <a:custGeom>
              <a:avLst/>
              <a:gdLst>
                <a:gd name="T0" fmla="*/ 5 w 61"/>
                <a:gd name="T1" fmla="*/ 70 h 70"/>
                <a:gd name="T2" fmla="*/ 0 w 61"/>
                <a:gd name="T3" fmla="*/ 68 h 70"/>
                <a:gd name="T4" fmla="*/ 14 w 61"/>
                <a:gd name="T5" fmla="*/ 27 h 70"/>
                <a:gd name="T6" fmla="*/ 55 w 61"/>
                <a:gd name="T7" fmla="*/ 0 h 70"/>
                <a:gd name="T8" fmla="*/ 61 w 61"/>
                <a:gd name="T9" fmla="*/ 8 h 70"/>
                <a:gd name="T10" fmla="*/ 19 w 61"/>
                <a:gd name="T11" fmla="*/ 33 h 70"/>
                <a:gd name="T12" fmla="*/ 5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" y="70"/>
                  </a:moveTo>
                  <a:lnTo>
                    <a:pt x="0" y="68"/>
                  </a:lnTo>
                  <a:lnTo>
                    <a:pt x="14" y="27"/>
                  </a:lnTo>
                  <a:lnTo>
                    <a:pt x="55" y="0"/>
                  </a:lnTo>
                  <a:lnTo>
                    <a:pt x="61" y="8"/>
                  </a:lnTo>
                  <a:lnTo>
                    <a:pt x="19" y="33"/>
                  </a:lnTo>
                  <a:lnTo>
                    <a:pt x="5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"/>
            <p:cNvSpPr/>
            <p:nvPr/>
          </p:nvSpPr>
          <p:spPr bwMode="auto">
            <a:xfrm>
              <a:off x="6507163" y="-641350"/>
              <a:ext cx="69850" cy="149225"/>
            </a:xfrm>
            <a:custGeom>
              <a:avLst/>
              <a:gdLst>
                <a:gd name="T0" fmla="*/ 16 w 44"/>
                <a:gd name="T1" fmla="*/ 94 h 94"/>
                <a:gd name="T2" fmla="*/ 44 w 44"/>
                <a:gd name="T3" fmla="*/ 64 h 94"/>
                <a:gd name="T4" fmla="*/ 0 w 44"/>
                <a:gd name="T5" fmla="*/ 0 h 94"/>
                <a:gd name="T6" fmla="*/ 0 w 44"/>
                <a:gd name="T7" fmla="*/ 13 h 94"/>
                <a:gd name="T8" fmla="*/ 36 w 44"/>
                <a:gd name="T9" fmla="*/ 64 h 94"/>
                <a:gd name="T10" fmla="*/ 11 w 44"/>
                <a:gd name="T11" fmla="*/ 89 h 94"/>
                <a:gd name="T12" fmla="*/ 16 w 44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4">
                  <a:moveTo>
                    <a:pt x="16" y="94"/>
                  </a:moveTo>
                  <a:lnTo>
                    <a:pt x="44" y="64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64"/>
                  </a:lnTo>
                  <a:lnTo>
                    <a:pt x="11" y="89"/>
                  </a:lnTo>
                  <a:lnTo>
                    <a:pt x="16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5"/>
            <p:cNvSpPr/>
            <p:nvPr/>
          </p:nvSpPr>
          <p:spPr bwMode="auto">
            <a:xfrm>
              <a:off x="6524626" y="-595313"/>
              <a:ext cx="149225" cy="115887"/>
            </a:xfrm>
            <a:custGeom>
              <a:avLst/>
              <a:gdLst>
                <a:gd name="T0" fmla="*/ 2 w 94"/>
                <a:gd name="T1" fmla="*/ 73 h 73"/>
                <a:gd name="T2" fmla="*/ 69 w 94"/>
                <a:gd name="T3" fmla="*/ 43 h 73"/>
                <a:gd name="T4" fmla="*/ 94 w 94"/>
                <a:gd name="T5" fmla="*/ 3 h 73"/>
                <a:gd name="T6" fmla="*/ 88 w 94"/>
                <a:gd name="T7" fmla="*/ 0 h 73"/>
                <a:gd name="T8" fmla="*/ 63 w 94"/>
                <a:gd name="T9" fmla="*/ 38 h 73"/>
                <a:gd name="T10" fmla="*/ 0 w 94"/>
                <a:gd name="T11" fmla="*/ 68 h 73"/>
                <a:gd name="T12" fmla="*/ 2 w 94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3">
                  <a:moveTo>
                    <a:pt x="2" y="73"/>
                  </a:moveTo>
                  <a:lnTo>
                    <a:pt x="69" y="43"/>
                  </a:lnTo>
                  <a:lnTo>
                    <a:pt x="94" y="3"/>
                  </a:lnTo>
                  <a:lnTo>
                    <a:pt x="88" y="0"/>
                  </a:lnTo>
                  <a:lnTo>
                    <a:pt x="63" y="38"/>
                  </a:lnTo>
                  <a:lnTo>
                    <a:pt x="0" y="68"/>
                  </a:lnTo>
                  <a:lnTo>
                    <a:pt x="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6"/>
            <p:cNvSpPr/>
            <p:nvPr/>
          </p:nvSpPr>
          <p:spPr bwMode="auto">
            <a:xfrm>
              <a:off x="6524626" y="-492125"/>
              <a:ext cx="139700" cy="106362"/>
            </a:xfrm>
            <a:custGeom>
              <a:avLst/>
              <a:gdLst>
                <a:gd name="T0" fmla="*/ 83 w 88"/>
                <a:gd name="T1" fmla="*/ 67 h 67"/>
                <a:gd name="T2" fmla="*/ 88 w 88"/>
                <a:gd name="T3" fmla="*/ 59 h 67"/>
                <a:gd name="T4" fmla="*/ 47 w 88"/>
                <a:gd name="T5" fmla="*/ 22 h 67"/>
                <a:gd name="T6" fmla="*/ 5 w 88"/>
                <a:gd name="T7" fmla="*/ 0 h 67"/>
                <a:gd name="T8" fmla="*/ 0 w 88"/>
                <a:gd name="T9" fmla="*/ 5 h 67"/>
                <a:gd name="T10" fmla="*/ 44 w 88"/>
                <a:gd name="T11" fmla="*/ 30 h 67"/>
                <a:gd name="T12" fmla="*/ 83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83" y="67"/>
                  </a:moveTo>
                  <a:lnTo>
                    <a:pt x="88" y="59"/>
                  </a:lnTo>
                  <a:lnTo>
                    <a:pt x="47" y="22"/>
                  </a:lnTo>
                  <a:lnTo>
                    <a:pt x="5" y="0"/>
                  </a:lnTo>
                  <a:lnTo>
                    <a:pt x="0" y="5"/>
                  </a:lnTo>
                  <a:lnTo>
                    <a:pt x="44" y="30"/>
                  </a:lnTo>
                  <a:lnTo>
                    <a:pt x="83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7"/>
            <p:cNvSpPr/>
            <p:nvPr/>
          </p:nvSpPr>
          <p:spPr bwMode="auto">
            <a:xfrm>
              <a:off x="6502401" y="-466725"/>
              <a:ext cx="96838" cy="111125"/>
            </a:xfrm>
            <a:custGeom>
              <a:avLst/>
              <a:gdLst>
                <a:gd name="T0" fmla="*/ 52 w 61"/>
                <a:gd name="T1" fmla="*/ 70 h 70"/>
                <a:gd name="T2" fmla="*/ 61 w 61"/>
                <a:gd name="T3" fmla="*/ 68 h 70"/>
                <a:gd name="T4" fmla="*/ 47 w 61"/>
                <a:gd name="T5" fmla="*/ 24 h 70"/>
                <a:gd name="T6" fmla="*/ 3 w 61"/>
                <a:gd name="T7" fmla="*/ 0 h 70"/>
                <a:gd name="T8" fmla="*/ 0 w 61"/>
                <a:gd name="T9" fmla="*/ 8 h 70"/>
                <a:gd name="T10" fmla="*/ 41 w 61"/>
                <a:gd name="T11" fmla="*/ 30 h 70"/>
                <a:gd name="T12" fmla="*/ 52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2" y="70"/>
                  </a:moveTo>
                  <a:lnTo>
                    <a:pt x="61" y="68"/>
                  </a:lnTo>
                  <a:lnTo>
                    <a:pt x="47" y="24"/>
                  </a:lnTo>
                  <a:lnTo>
                    <a:pt x="3" y="0"/>
                  </a:lnTo>
                  <a:lnTo>
                    <a:pt x="0" y="8"/>
                  </a:lnTo>
                  <a:lnTo>
                    <a:pt x="41" y="30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Line 18"/>
          <p:cNvSpPr>
            <a:spLocks noChangeShapeType="1"/>
          </p:cNvSpPr>
          <p:nvPr/>
        </p:nvSpPr>
        <p:spPr bwMode="auto">
          <a:xfrm flipH="1">
            <a:off x="8876968" y="1254428"/>
            <a:ext cx="18535" cy="2020614"/>
          </a:xfrm>
          <a:prstGeom prst="line">
            <a:avLst/>
          </a:prstGeom>
          <a:noFill/>
          <a:ln w="22225" cap="flat">
            <a:solidFill>
              <a:srgbClr val="00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8502963" y="-625496"/>
            <a:ext cx="752258" cy="549316"/>
            <a:chOff x="6326188" y="-641350"/>
            <a:chExt cx="347663" cy="285750"/>
          </a:xfrm>
        </p:grpSpPr>
        <p:sp>
          <p:nvSpPr>
            <p:cNvPr id="59" name="Freeform 19"/>
            <p:cNvSpPr/>
            <p:nvPr/>
          </p:nvSpPr>
          <p:spPr bwMode="auto">
            <a:xfrm>
              <a:off x="6462713" y="-569913"/>
              <a:ext cx="74613" cy="155575"/>
            </a:xfrm>
            <a:custGeom>
              <a:avLst/>
              <a:gdLst>
                <a:gd name="T0" fmla="*/ 17 w 17"/>
                <a:gd name="T1" fmla="*/ 16 h 36"/>
                <a:gd name="T2" fmla="*/ 8 w 17"/>
                <a:gd name="T3" fmla="*/ 0 h 36"/>
                <a:gd name="T4" fmla="*/ 0 w 17"/>
                <a:gd name="T5" fmla="*/ 16 h 36"/>
                <a:gd name="T6" fmla="*/ 6 w 17"/>
                <a:gd name="T7" fmla="*/ 26 h 36"/>
                <a:gd name="T8" fmla="*/ 8 w 17"/>
                <a:gd name="T9" fmla="*/ 36 h 36"/>
                <a:gd name="T10" fmla="*/ 8 w 17"/>
                <a:gd name="T11" fmla="*/ 36 h 36"/>
                <a:gd name="T12" fmla="*/ 8 w 17"/>
                <a:gd name="T13" fmla="*/ 36 h 36"/>
                <a:gd name="T14" fmla="*/ 8 w 17"/>
                <a:gd name="T15" fmla="*/ 36 h 36"/>
                <a:gd name="T16" fmla="*/ 8 w 17"/>
                <a:gd name="T17" fmla="*/ 36 h 36"/>
                <a:gd name="T18" fmla="*/ 10 w 17"/>
                <a:gd name="T19" fmla="*/ 26 h 36"/>
                <a:gd name="T20" fmla="*/ 17 w 17"/>
                <a:gd name="T21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6">
                  <a:moveTo>
                    <a:pt x="17" y="16"/>
                  </a:moveTo>
                  <a:cubicBezTo>
                    <a:pt x="17" y="9"/>
                    <a:pt x="14" y="0"/>
                    <a:pt x="8" y="0"/>
                  </a:cubicBezTo>
                  <a:cubicBezTo>
                    <a:pt x="3" y="0"/>
                    <a:pt x="0" y="9"/>
                    <a:pt x="0" y="16"/>
                  </a:cubicBezTo>
                  <a:cubicBezTo>
                    <a:pt x="0" y="22"/>
                    <a:pt x="6" y="26"/>
                    <a:pt x="6" y="26"/>
                  </a:cubicBezTo>
                  <a:cubicBezTo>
                    <a:pt x="6" y="26"/>
                    <a:pt x="3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3" y="36"/>
                    <a:pt x="10" y="26"/>
                    <a:pt x="10" y="26"/>
                  </a:cubicBezTo>
                  <a:cubicBezTo>
                    <a:pt x="10" y="26"/>
                    <a:pt x="17" y="22"/>
                    <a:pt x="17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"/>
            <p:cNvSpPr/>
            <p:nvPr/>
          </p:nvSpPr>
          <p:spPr bwMode="auto">
            <a:xfrm>
              <a:off x="6423026" y="-641350"/>
              <a:ext cx="74613" cy="149225"/>
            </a:xfrm>
            <a:custGeom>
              <a:avLst/>
              <a:gdLst>
                <a:gd name="T0" fmla="*/ 30 w 47"/>
                <a:gd name="T1" fmla="*/ 94 h 94"/>
                <a:gd name="T2" fmla="*/ 0 w 47"/>
                <a:gd name="T3" fmla="*/ 67 h 94"/>
                <a:gd name="T4" fmla="*/ 47 w 47"/>
                <a:gd name="T5" fmla="*/ 0 h 94"/>
                <a:gd name="T6" fmla="*/ 47 w 47"/>
                <a:gd name="T7" fmla="*/ 16 h 94"/>
                <a:gd name="T8" fmla="*/ 11 w 47"/>
                <a:gd name="T9" fmla="*/ 64 h 94"/>
                <a:gd name="T10" fmla="*/ 36 w 47"/>
                <a:gd name="T11" fmla="*/ 89 h 94"/>
                <a:gd name="T12" fmla="*/ 30 w 47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30" y="94"/>
                  </a:moveTo>
                  <a:lnTo>
                    <a:pt x="0" y="67"/>
                  </a:lnTo>
                  <a:lnTo>
                    <a:pt x="47" y="0"/>
                  </a:lnTo>
                  <a:lnTo>
                    <a:pt x="47" y="16"/>
                  </a:lnTo>
                  <a:lnTo>
                    <a:pt x="11" y="64"/>
                  </a:lnTo>
                  <a:lnTo>
                    <a:pt x="36" y="89"/>
                  </a:lnTo>
                  <a:lnTo>
                    <a:pt x="30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1"/>
            <p:cNvSpPr/>
            <p:nvPr/>
          </p:nvSpPr>
          <p:spPr bwMode="auto">
            <a:xfrm>
              <a:off x="6326188" y="-595313"/>
              <a:ext cx="153988" cy="120650"/>
            </a:xfrm>
            <a:custGeom>
              <a:avLst/>
              <a:gdLst>
                <a:gd name="T0" fmla="*/ 91 w 97"/>
                <a:gd name="T1" fmla="*/ 76 h 76"/>
                <a:gd name="T2" fmla="*/ 28 w 97"/>
                <a:gd name="T3" fmla="*/ 46 h 76"/>
                <a:gd name="T4" fmla="*/ 0 w 97"/>
                <a:gd name="T5" fmla="*/ 6 h 76"/>
                <a:gd name="T6" fmla="*/ 8 w 97"/>
                <a:gd name="T7" fmla="*/ 0 h 76"/>
                <a:gd name="T8" fmla="*/ 33 w 97"/>
                <a:gd name="T9" fmla="*/ 41 h 76"/>
                <a:gd name="T10" fmla="*/ 97 w 97"/>
                <a:gd name="T11" fmla="*/ 68 h 76"/>
                <a:gd name="T12" fmla="*/ 91 w 97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6">
                  <a:moveTo>
                    <a:pt x="91" y="76"/>
                  </a:moveTo>
                  <a:lnTo>
                    <a:pt x="28" y="46"/>
                  </a:lnTo>
                  <a:lnTo>
                    <a:pt x="0" y="6"/>
                  </a:lnTo>
                  <a:lnTo>
                    <a:pt x="8" y="0"/>
                  </a:lnTo>
                  <a:lnTo>
                    <a:pt x="33" y="41"/>
                  </a:lnTo>
                  <a:lnTo>
                    <a:pt x="97" y="68"/>
                  </a:lnTo>
                  <a:lnTo>
                    <a:pt x="91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"/>
            <p:cNvSpPr/>
            <p:nvPr/>
          </p:nvSpPr>
          <p:spPr bwMode="auto">
            <a:xfrm>
              <a:off x="6335713" y="-492125"/>
              <a:ext cx="139700" cy="106362"/>
            </a:xfrm>
            <a:custGeom>
              <a:avLst/>
              <a:gdLst>
                <a:gd name="T0" fmla="*/ 5 w 88"/>
                <a:gd name="T1" fmla="*/ 67 h 67"/>
                <a:gd name="T2" fmla="*/ 0 w 88"/>
                <a:gd name="T3" fmla="*/ 62 h 67"/>
                <a:gd name="T4" fmla="*/ 41 w 88"/>
                <a:gd name="T5" fmla="*/ 24 h 67"/>
                <a:gd name="T6" fmla="*/ 85 w 88"/>
                <a:gd name="T7" fmla="*/ 0 h 67"/>
                <a:gd name="T8" fmla="*/ 88 w 88"/>
                <a:gd name="T9" fmla="*/ 8 h 67"/>
                <a:gd name="T10" fmla="*/ 47 w 88"/>
                <a:gd name="T11" fmla="*/ 32 h 67"/>
                <a:gd name="T12" fmla="*/ 5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5" y="67"/>
                  </a:moveTo>
                  <a:lnTo>
                    <a:pt x="0" y="62"/>
                  </a:lnTo>
                  <a:lnTo>
                    <a:pt x="41" y="24"/>
                  </a:lnTo>
                  <a:lnTo>
                    <a:pt x="85" y="0"/>
                  </a:lnTo>
                  <a:lnTo>
                    <a:pt x="88" y="8"/>
                  </a:lnTo>
                  <a:lnTo>
                    <a:pt x="47" y="32"/>
                  </a:lnTo>
                  <a:lnTo>
                    <a:pt x="5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"/>
            <p:cNvSpPr/>
            <p:nvPr/>
          </p:nvSpPr>
          <p:spPr bwMode="auto">
            <a:xfrm>
              <a:off x="6405563" y="-466725"/>
              <a:ext cx="96838" cy="111125"/>
            </a:xfrm>
            <a:custGeom>
              <a:avLst/>
              <a:gdLst>
                <a:gd name="T0" fmla="*/ 5 w 61"/>
                <a:gd name="T1" fmla="*/ 70 h 70"/>
                <a:gd name="T2" fmla="*/ 0 w 61"/>
                <a:gd name="T3" fmla="*/ 68 h 70"/>
                <a:gd name="T4" fmla="*/ 14 w 61"/>
                <a:gd name="T5" fmla="*/ 27 h 70"/>
                <a:gd name="T6" fmla="*/ 55 w 61"/>
                <a:gd name="T7" fmla="*/ 0 h 70"/>
                <a:gd name="T8" fmla="*/ 61 w 61"/>
                <a:gd name="T9" fmla="*/ 8 h 70"/>
                <a:gd name="T10" fmla="*/ 19 w 61"/>
                <a:gd name="T11" fmla="*/ 33 h 70"/>
                <a:gd name="T12" fmla="*/ 5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" y="70"/>
                  </a:moveTo>
                  <a:lnTo>
                    <a:pt x="0" y="68"/>
                  </a:lnTo>
                  <a:lnTo>
                    <a:pt x="14" y="27"/>
                  </a:lnTo>
                  <a:lnTo>
                    <a:pt x="55" y="0"/>
                  </a:lnTo>
                  <a:lnTo>
                    <a:pt x="61" y="8"/>
                  </a:lnTo>
                  <a:lnTo>
                    <a:pt x="19" y="33"/>
                  </a:lnTo>
                  <a:lnTo>
                    <a:pt x="5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6507163" y="-641350"/>
              <a:ext cx="69850" cy="149225"/>
            </a:xfrm>
            <a:custGeom>
              <a:avLst/>
              <a:gdLst>
                <a:gd name="T0" fmla="*/ 16 w 44"/>
                <a:gd name="T1" fmla="*/ 94 h 94"/>
                <a:gd name="T2" fmla="*/ 44 w 44"/>
                <a:gd name="T3" fmla="*/ 64 h 94"/>
                <a:gd name="T4" fmla="*/ 0 w 44"/>
                <a:gd name="T5" fmla="*/ 0 h 94"/>
                <a:gd name="T6" fmla="*/ 0 w 44"/>
                <a:gd name="T7" fmla="*/ 13 h 94"/>
                <a:gd name="T8" fmla="*/ 36 w 44"/>
                <a:gd name="T9" fmla="*/ 64 h 94"/>
                <a:gd name="T10" fmla="*/ 11 w 44"/>
                <a:gd name="T11" fmla="*/ 89 h 94"/>
                <a:gd name="T12" fmla="*/ 16 w 44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4">
                  <a:moveTo>
                    <a:pt x="16" y="94"/>
                  </a:moveTo>
                  <a:lnTo>
                    <a:pt x="44" y="64"/>
                  </a:lnTo>
                  <a:lnTo>
                    <a:pt x="0" y="0"/>
                  </a:lnTo>
                  <a:lnTo>
                    <a:pt x="0" y="13"/>
                  </a:lnTo>
                  <a:lnTo>
                    <a:pt x="36" y="64"/>
                  </a:lnTo>
                  <a:lnTo>
                    <a:pt x="11" y="89"/>
                  </a:lnTo>
                  <a:lnTo>
                    <a:pt x="16" y="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"/>
            <p:cNvSpPr/>
            <p:nvPr/>
          </p:nvSpPr>
          <p:spPr bwMode="auto">
            <a:xfrm>
              <a:off x="6524626" y="-595313"/>
              <a:ext cx="149225" cy="115887"/>
            </a:xfrm>
            <a:custGeom>
              <a:avLst/>
              <a:gdLst>
                <a:gd name="T0" fmla="*/ 2 w 94"/>
                <a:gd name="T1" fmla="*/ 73 h 73"/>
                <a:gd name="T2" fmla="*/ 69 w 94"/>
                <a:gd name="T3" fmla="*/ 43 h 73"/>
                <a:gd name="T4" fmla="*/ 94 w 94"/>
                <a:gd name="T5" fmla="*/ 3 h 73"/>
                <a:gd name="T6" fmla="*/ 88 w 94"/>
                <a:gd name="T7" fmla="*/ 0 h 73"/>
                <a:gd name="T8" fmla="*/ 63 w 94"/>
                <a:gd name="T9" fmla="*/ 38 h 73"/>
                <a:gd name="T10" fmla="*/ 0 w 94"/>
                <a:gd name="T11" fmla="*/ 68 h 73"/>
                <a:gd name="T12" fmla="*/ 2 w 94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3">
                  <a:moveTo>
                    <a:pt x="2" y="73"/>
                  </a:moveTo>
                  <a:lnTo>
                    <a:pt x="69" y="43"/>
                  </a:lnTo>
                  <a:lnTo>
                    <a:pt x="94" y="3"/>
                  </a:lnTo>
                  <a:lnTo>
                    <a:pt x="88" y="0"/>
                  </a:lnTo>
                  <a:lnTo>
                    <a:pt x="63" y="38"/>
                  </a:lnTo>
                  <a:lnTo>
                    <a:pt x="0" y="68"/>
                  </a:lnTo>
                  <a:lnTo>
                    <a:pt x="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6524626" y="-492125"/>
              <a:ext cx="139700" cy="106362"/>
            </a:xfrm>
            <a:custGeom>
              <a:avLst/>
              <a:gdLst>
                <a:gd name="T0" fmla="*/ 83 w 88"/>
                <a:gd name="T1" fmla="*/ 67 h 67"/>
                <a:gd name="T2" fmla="*/ 88 w 88"/>
                <a:gd name="T3" fmla="*/ 59 h 67"/>
                <a:gd name="T4" fmla="*/ 47 w 88"/>
                <a:gd name="T5" fmla="*/ 22 h 67"/>
                <a:gd name="T6" fmla="*/ 5 w 88"/>
                <a:gd name="T7" fmla="*/ 0 h 67"/>
                <a:gd name="T8" fmla="*/ 0 w 88"/>
                <a:gd name="T9" fmla="*/ 5 h 67"/>
                <a:gd name="T10" fmla="*/ 44 w 88"/>
                <a:gd name="T11" fmla="*/ 30 h 67"/>
                <a:gd name="T12" fmla="*/ 83 w 8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67">
                  <a:moveTo>
                    <a:pt x="83" y="67"/>
                  </a:moveTo>
                  <a:lnTo>
                    <a:pt x="88" y="59"/>
                  </a:lnTo>
                  <a:lnTo>
                    <a:pt x="47" y="22"/>
                  </a:lnTo>
                  <a:lnTo>
                    <a:pt x="5" y="0"/>
                  </a:lnTo>
                  <a:lnTo>
                    <a:pt x="0" y="5"/>
                  </a:lnTo>
                  <a:lnTo>
                    <a:pt x="44" y="30"/>
                  </a:lnTo>
                  <a:lnTo>
                    <a:pt x="83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6502401" y="-466725"/>
              <a:ext cx="96838" cy="111125"/>
            </a:xfrm>
            <a:custGeom>
              <a:avLst/>
              <a:gdLst>
                <a:gd name="T0" fmla="*/ 52 w 61"/>
                <a:gd name="T1" fmla="*/ 70 h 70"/>
                <a:gd name="T2" fmla="*/ 61 w 61"/>
                <a:gd name="T3" fmla="*/ 68 h 70"/>
                <a:gd name="T4" fmla="*/ 47 w 61"/>
                <a:gd name="T5" fmla="*/ 24 h 70"/>
                <a:gd name="T6" fmla="*/ 3 w 61"/>
                <a:gd name="T7" fmla="*/ 0 h 70"/>
                <a:gd name="T8" fmla="*/ 0 w 61"/>
                <a:gd name="T9" fmla="*/ 8 h 70"/>
                <a:gd name="T10" fmla="*/ 41 w 61"/>
                <a:gd name="T11" fmla="*/ 30 h 70"/>
                <a:gd name="T12" fmla="*/ 52 w 6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0">
                  <a:moveTo>
                    <a:pt x="52" y="70"/>
                  </a:moveTo>
                  <a:lnTo>
                    <a:pt x="61" y="68"/>
                  </a:lnTo>
                  <a:lnTo>
                    <a:pt x="47" y="24"/>
                  </a:lnTo>
                  <a:lnTo>
                    <a:pt x="3" y="0"/>
                  </a:lnTo>
                  <a:lnTo>
                    <a:pt x="0" y="8"/>
                  </a:lnTo>
                  <a:lnTo>
                    <a:pt x="41" y="30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73927" y="3568701"/>
            <a:ext cx="1873657" cy="421031"/>
            <a:chOff x="2353303" y="3568701"/>
            <a:chExt cx="1873657" cy="421031"/>
          </a:xfrm>
        </p:grpSpPr>
        <p:sp>
          <p:nvSpPr>
            <p:cNvPr id="75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2569615" y="3485152"/>
            <a:ext cx="12869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进展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146081" y="3568701"/>
            <a:ext cx="1873657" cy="421031"/>
            <a:chOff x="2353303" y="3568701"/>
            <a:chExt cx="1873657" cy="421031"/>
          </a:xfrm>
        </p:grpSpPr>
        <p:sp>
          <p:nvSpPr>
            <p:cNvPr id="79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5216680" y="3473451"/>
            <a:ext cx="174678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计划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4621" y="3568701"/>
            <a:ext cx="2099489" cy="421031"/>
            <a:chOff x="2353303" y="3568701"/>
            <a:chExt cx="1873657" cy="421031"/>
          </a:xfrm>
        </p:grpSpPr>
        <p:sp>
          <p:nvSpPr>
            <p:cNvPr id="84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7778360" y="3484563"/>
            <a:ext cx="2215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总结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2.22222E-6 L 1.04167E-6 0.16458 " pathEditMode="relative" rAng="0" ptsTypes="AA" p14:bounceEnd="54000">
                                          <p:cBhvr>
                                            <p:cTn id="6" dur="14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51 -0.00232 L 0.86758 -0.00556 " pathEditMode="relative" rAng="0" ptsTypes="AA">
                                          <p:cBhvr>
                                            <p:cTn id="8" dur="7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128" y="-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7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8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6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16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" dur="8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14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7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fill="hold" nodeType="withEffect" p14:presetBounceEnd="26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0.10671 L -1.66667E-6 0.5037 " pathEditMode="relative" rAng="0" ptsTypes="AA" p14:bounceEnd="26000">
                                          <p:cBhvr>
                                            <p:cTn id="19" dur="11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nodeType="withEffect" p14:presetBounceEnd="26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3.125E-6 -0.10671 L 3.125E-6 0.51458 " pathEditMode="relative" rAng="0" ptsTypes="AA" p14:bounceEnd="26000">
                                          <p:cBhvr>
                                            <p:cTn id="31" dur="1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fill="hold" nodeType="withEffect" p14:presetBounceEnd="26000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4.79167E-6 -0.10671 L 4.79167E-6 0.51273 " pathEditMode="relative" rAng="0" ptsTypes="AA" p14:bounceEnd="26000">
                                          <p:cBhvr>
                                            <p:cTn id="43" dur="14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ntr" presetSubtype="16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6" grpId="0" animBg="1"/>
          <p:bldP spid="57" grpId="0" animBg="1"/>
          <p:bldP spid="72" grpId="0"/>
          <p:bldP spid="81" grpId="0"/>
          <p:bldP spid="8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2.22222E-6 L 1.04167E-6 0.16458 " pathEditMode="relative" rAng="0" ptsTypes="AA">
                                          <p:cBhvr>
                                            <p:cTn id="6" dur="14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2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51 -0.00232 L 0.86758 -0.00556 " pathEditMode="relative" rAng="0" ptsTypes="AA">
                                          <p:cBhvr>
                                            <p:cTn id="8" dur="7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128" y="-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6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7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" dur="8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6" presetClass="emph" presetSubtype="0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16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" dur="8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14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7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0.10671 L -1.66667E-6 0.5037 " pathEditMode="relative" rAng="0" ptsTypes="AA">
                                          <p:cBhvr>
                                            <p:cTn id="19" dur="11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3.125E-6 -0.10671 L 3.125E-6 0.51458 " pathEditMode="relative" rAng="0" ptsTypes="AA">
                                          <p:cBhvr>
                                            <p:cTn id="31" dur="1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4.79167E-6 -0.10671 L 4.79167E-6 0.51273 " pathEditMode="relative" rAng="0" ptsTypes="AA">
                                          <p:cBhvr>
                                            <p:cTn id="43" dur="14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ntr" presetSubtype="16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6" grpId="0" animBg="1"/>
          <p:bldP spid="57" grpId="0" animBg="1"/>
          <p:bldP spid="72" grpId="0"/>
          <p:bldP spid="81" grpId="0"/>
          <p:bldP spid="8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2879" y="0"/>
            <a:ext cx="1182624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23919" y="1642574"/>
            <a:ext cx="6471138" cy="364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18411" y="1478452"/>
            <a:ext cx="6682154" cy="3974122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9871" y="4117861"/>
            <a:ext cx="1354089" cy="86586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219179" y="3289922"/>
            <a:ext cx="1873657" cy="421031"/>
            <a:chOff x="2353303" y="3568701"/>
            <a:chExt cx="1873657" cy="421031"/>
          </a:xfrm>
        </p:grpSpPr>
        <p:sp>
          <p:nvSpPr>
            <p:cNvPr id="1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512554" y="3180463"/>
            <a:ext cx="12869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进展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715645"/>
            <a:ext cx="7224395" cy="6050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95" y="1180465"/>
            <a:ext cx="6625590" cy="5586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73855" y="191770"/>
            <a:ext cx="2743200" cy="5835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200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murai" panose="02000609000000000000" pitchFamily="49" charset="-128"/>
              </a:rPr>
              <a:t>项目分配</a:t>
            </a:r>
            <a:endParaRPr lang="zh-CN" altLang="en-US" sz="3200" i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双大括号 80"/>
          <p:cNvSpPr/>
          <p:nvPr/>
        </p:nvSpPr>
        <p:spPr>
          <a:xfrm>
            <a:off x="1282675" y="933254"/>
            <a:ext cx="4055135" cy="1319409"/>
          </a:xfrm>
          <a:prstGeom prst="bracePair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双大括号 81"/>
          <p:cNvSpPr/>
          <p:nvPr/>
        </p:nvSpPr>
        <p:spPr>
          <a:xfrm>
            <a:off x="2054860" y="3672205"/>
            <a:ext cx="5182870" cy="1794510"/>
          </a:xfrm>
          <a:prstGeom prst="bracePair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784490" y="1114336"/>
            <a:ext cx="33885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latin typeface="Calligraph421 BT" panose="03060702050402020204" pitchFamily="66" charset="0"/>
              </a:rPr>
              <a:t>准备阶段</a:t>
            </a:r>
            <a:endParaRPr lang="zh-CN" altLang="en-US" sz="5400" dirty="0">
              <a:latin typeface="Calligraph421 BT" panose="03060702050402020204" pitchFamily="66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73630" y="3942080"/>
            <a:ext cx="44983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400" dirty="0">
                <a:latin typeface="Calligraph421 BT" panose="03060702050402020204" pitchFamily="66" charset="0"/>
                <a:sym typeface="+mn-ea"/>
              </a:rPr>
              <a:t>安装所需要的软件和头文件</a:t>
            </a:r>
            <a:r>
              <a:rPr lang="en-US" altLang="zh-CN" sz="2400" dirty="0">
                <a:latin typeface="Calligraph421 BT" panose="03060702050402020204" pitchFamily="66" charset="0"/>
                <a:sym typeface="+mn-ea"/>
              </a:rPr>
              <a:t>**/121241311234</a:t>
            </a:r>
            <a:endParaRPr lang="en-US" altLang="zh-CN" sz="2400" dirty="0">
              <a:latin typeface="Calligraph421 BT" panose="03060702050402020204" pitchFamily="66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400" dirty="0">
                <a:latin typeface="Calligraph421 BT" panose="03060702050402020204" pitchFamily="66" charset="0"/>
                <a:sym typeface="+mn-ea"/>
              </a:rPr>
              <a:t>熟悉单片机</a:t>
            </a:r>
            <a:r>
              <a:rPr lang="en-US" altLang="zh-CN" sz="2400" dirty="0">
                <a:latin typeface="Calligraph421 BT" panose="03060702050402020204" pitchFamily="66" charset="0"/>
                <a:sym typeface="+mn-ea"/>
              </a:rPr>
              <a:t>(0()()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（最小系统）</a:t>
            </a:r>
            <a:endParaRPr lang="en-US" altLang="zh-CN" sz="2400" dirty="0">
              <a:solidFill>
                <a:schemeClr val="tx1"/>
              </a:solidFill>
              <a:latin typeface="Calligraph421 BT" panose="03060702050402020204" pitchFamily="66" charset="0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Calligraph421 BT" panose="03060702050402020204" pitchFamily="66" charset="0"/>
              </a:rPr>
              <a:t>写了一部分代码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（测试程序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Calligraph421 BT" panose="03060702050402020204" pitchFamily="66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997701" y="1293813"/>
            <a:ext cx="4132262" cy="4343400"/>
            <a:chOff x="6997701" y="1293813"/>
            <a:chExt cx="4132262" cy="4343400"/>
          </a:xfrm>
        </p:grpSpPr>
        <p:sp>
          <p:nvSpPr>
            <p:cNvPr id="87" name="Freeform 71"/>
            <p:cNvSpPr>
              <a:spLocks noEditPoints="1"/>
            </p:cNvSpPr>
            <p:nvPr/>
          </p:nvSpPr>
          <p:spPr bwMode="auto">
            <a:xfrm>
              <a:off x="7921626" y="1293813"/>
              <a:ext cx="2284413" cy="3975100"/>
            </a:xfrm>
            <a:custGeom>
              <a:avLst/>
              <a:gdLst>
                <a:gd name="T0" fmla="*/ 220 w 440"/>
                <a:gd name="T1" fmla="*/ 736 h 767"/>
                <a:gd name="T2" fmla="*/ 109 w 440"/>
                <a:gd name="T3" fmla="*/ 742 h 767"/>
                <a:gd name="T4" fmla="*/ 114 w 440"/>
                <a:gd name="T5" fmla="*/ 767 h 767"/>
                <a:gd name="T6" fmla="*/ 326 w 440"/>
                <a:gd name="T7" fmla="*/ 767 h 767"/>
                <a:gd name="T8" fmla="*/ 331 w 440"/>
                <a:gd name="T9" fmla="*/ 742 h 767"/>
                <a:gd name="T10" fmla="*/ 220 w 440"/>
                <a:gd name="T11" fmla="*/ 736 h 767"/>
                <a:gd name="T12" fmla="*/ 220 w 440"/>
                <a:gd name="T13" fmla="*/ 534 h 767"/>
                <a:gd name="T14" fmla="*/ 69 w 440"/>
                <a:gd name="T15" fmla="*/ 550 h 767"/>
                <a:gd name="T16" fmla="*/ 81 w 440"/>
                <a:gd name="T17" fmla="*/ 605 h 767"/>
                <a:gd name="T18" fmla="*/ 220 w 440"/>
                <a:gd name="T19" fmla="*/ 597 h 767"/>
                <a:gd name="T20" fmla="*/ 220 w 440"/>
                <a:gd name="T21" fmla="*/ 597 h 767"/>
                <a:gd name="T22" fmla="*/ 359 w 440"/>
                <a:gd name="T23" fmla="*/ 605 h 767"/>
                <a:gd name="T24" fmla="*/ 371 w 440"/>
                <a:gd name="T25" fmla="*/ 550 h 767"/>
                <a:gd name="T26" fmla="*/ 220 w 440"/>
                <a:gd name="T27" fmla="*/ 534 h 767"/>
                <a:gd name="T28" fmla="*/ 220 w 440"/>
                <a:gd name="T29" fmla="*/ 400 h 767"/>
                <a:gd name="T30" fmla="*/ 42 w 440"/>
                <a:gd name="T31" fmla="*/ 415 h 767"/>
                <a:gd name="T32" fmla="*/ 49 w 440"/>
                <a:gd name="T33" fmla="*/ 451 h 767"/>
                <a:gd name="T34" fmla="*/ 220 w 440"/>
                <a:gd name="T35" fmla="*/ 433 h 767"/>
                <a:gd name="T36" fmla="*/ 220 w 440"/>
                <a:gd name="T37" fmla="*/ 433 h 767"/>
                <a:gd name="T38" fmla="*/ 391 w 440"/>
                <a:gd name="T39" fmla="*/ 451 h 767"/>
                <a:gd name="T40" fmla="*/ 398 w 440"/>
                <a:gd name="T41" fmla="*/ 415 h 767"/>
                <a:gd name="T42" fmla="*/ 220 w 440"/>
                <a:gd name="T43" fmla="*/ 400 h 767"/>
                <a:gd name="T44" fmla="*/ 326 w 440"/>
                <a:gd name="T45" fmla="*/ 0 h 767"/>
                <a:gd name="T46" fmla="*/ 114 w 440"/>
                <a:gd name="T47" fmla="*/ 0 h 767"/>
                <a:gd name="T48" fmla="*/ 0 w 440"/>
                <a:gd name="T49" fmla="*/ 211 h 767"/>
                <a:gd name="T50" fmla="*/ 12 w 440"/>
                <a:gd name="T51" fmla="*/ 267 h 767"/>
                <a:gd name="T52" fmla="*/ 220 w 440"/>
                <a:gd name="T53" fmla="*/ 250 h 767"/>
                <a:gd name="T54" fmla="*/ 220 w 440"/>
                <a:gd name="T55" fmla="*/ 250 h 767"/>
                <a:gd name="T56" fmla="*/ 428 w 440"/>
                <a:gd name="T57" fmla="*/ 267 h 767"/>
                <a:gd name="T58" fmla="*/ 440 w 440"/>
                <a:gd name="T59" fmla="*/ 211 h 767"/>
                <a:gd name="T60" fmla="*/ 326 w 440"/>
                <a:gd name="T61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0" h="767">
                  <a:moveTo>
                    <a:pt x="220" y="736"/>
                  </a:moveTo>
                  <a:cubicBezTo>
                    <a:pt x="183" y="736"/>
                    <a:pt x="146" y="738"/>
                    <a:pt x="109" y="742"/>
                  </a:cubicBezTo>
                  <a:cubicBezTo>
                    <a:pt x="114" y="767"/>
                    <a:pt x="114" y="767"/>
                    <a:pt x="114" y="767"/>
                  </a:cubicBezTo>
                  <a:cubicBezTo>
                    <a:pt x="326" y="767"/>
                    <a:pt x="326" y="767"/>
                    <a:pt x="326" y="767"/>
                  </a:cubicBezTo>
                  <a:cubicBezTo>
                    <a:pt x="331" y="742"/>
                    <a:pt x="331" y="742"/>
                    <a:pt x="331" y="742"/>
                  </a:cubicBezTo>
                  <a:cubicBezTo>
                    <a:pt x="294" y="738"/>
                    <a:pt x="257" y="736"/>
                    <a:pt x="220" y="736"/>
                  </a:cubicBezTo>
                  <a:moveTo>
                    <a:pt x="220" y="534"/>
                  </a:moveTo>
                  <a:cubicBezTo>
                    <a:pt x="169" y="534"/>
                    <a:pt x="119" y="539"/>
                    <a:pt x="69" y="550"/>
                  </a:cubicBezTo>
                  <a:cubicBezTo>
                    <a:pt x="81" y="605"/>
                    <a:pt x="81" y="605"/>
                    <a:pt x="81" y="605"/>
                  </a:cubicBezTo>
                  <a:cubicBezTo>
                    <a:pt x="127" y="600"/>
                    <a:pt x="173" y="597"/>
                    <a:pt x="220" y="597"/>
                  </a:cubicBezTo>
                  <a:cubicBezTo>
                    <a:pt x="220" y="597"/>
                    <a:pt x="220" y="597"/>
                    <a:pt x="220" y="597"/>
                  </a:cubicBezTo>
                  <a:cubicBezTo>
                    <a:pt x="267" y="597"/>
                    <a:pt x="313" y="600"/>
                    <a:pt x="359" y="605"/>
                  </a:cubicBezTo>
                  <a:cubicBezTo>
                    <a:pt x="371" y="550"/>
                    <a:pt x="371" y="550"/>
                    <a:pt x="371" y="550"/>
                  </a:cubicBezTo>
                  <a:cubicBezTo>
                    <a:pt x="321" y="539"/>
                    <a:pt x="271" y="534"/>
                    <a:pt x="220" y="534"/>
                  </a:cubicBezTo>
                  <a:moveTo>
                    <a:pt x="220" y="400"/>
                  </a:moveTo>
                  <a:cubicBezTo>
                    <a:pt x="160" y="400"/>
                    <a:pt x="101" y="405"/>
                    <a:pt x="42" y="415"/>
                  </a:cubicBezTo>
                  <a:cubicBezTo>
                    <a:pt x="49" y="451"/>
                    <a:pt x="49" y="451"/>
                    <a:pt x="49" y="451"/>
                  </a:cubicBezTo>
                  <a:cubicBezTo>
                    <a:pt x="105" y="439"/>
                    <a:pt x="163" y="433"/>
                    <a:pt x="220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77" y="433"/>
                    <a:pt x="335" y="439"/>
                    <a:pt x="391" y="451"/>
                  </a:cubicBezTo>
                  <a:cubicBezTo>
                    <a:pt x="398" y="415"/>
                    <a:pt x="398" y="415"/>
                    <a:pt x="398" y="415"/>
                  </a:cubicBezTo>
                  <a:cubicBezTo>
                    <a:pt x="339" y="405"/>
                    <a:pt x="280" y="400"/>
                    <a:pt x="220" y="400"/>
                  </a:cubicBezTo>
                  <a:moveTo>
                    <a:pt x="326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2" y="267"/>
                    <a:pt x="12" y="267"/>
                    <a:pt x="12" y="267"/>
                  </a:cubicBezTo>
                  <a:cubicBezTo>
                    <a:pt x="81" y="256"/>
                    <a:pt x="150" y="250"/>
                    <a:pt x="220" y="250"/>
                  </a:cubicBezTo>
                  <a:cubicBezTo>
                    <a:pt x="220" y="250"/>
                    <a:pt x="220" y="250"/>
                    <a:pt x="220" y="250"/>
                  </a:cubicBezTo>
                  <a:cubicBezTo>
                    <a:pt x="290" y="250"/>
                    <a:pt x="359" y="256"/>
                    <a:pt x="428" y="267"/>
                  </a:cubicBezTo>
                  <a:cubicBezTo>
                    <a:pt x="440" y="211"/>
                    <a:pt x="440" y="211"/>
                    <a:pt x="440" y="211"/>
                  </a:cubicBezTo>
                  <a:cubicBezTo>
                    <a:pt x="326" y="0"/>
                    <a:pt x="326" y="0"/>
                    <a:pt x="3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2"/>
            <p:cNvSpPr/>
            <p:nvPr/>
          </p:nvSpPr>
          <p:spPr bwMode="auto">
            <a:xfrm>
              <a:off x="7994651" y="2651125"/>
              <a:ext cx="2138363" cy="731838"/>
            </a:xfrm>
            <a:custGeom>
              <a:avLst/>
              <a:gdLst>
                <a:gd name="T0" fmla="*/ 206 w 412"/>
                <a:gd name="T1" fmla="*/ 0 h 141"/>
                <a:gd name="T2" fmla="*/ 0 w 412"/>
                <a:gd name="T3" fmla="*/ 17 h 141"/>
                <a:gd name="T4" fmla="*/ 25 w 412"/>
                <a:gd name="T5" fmla="*/ 141 h 141"/>
                <a:gd name="T6" fmla="*/ 206 w 412"/>
                <a:gd name="T7" fmla="*/ 126 h 141"/>
                <a:gd name="T8" fmla="*/ 206 w 412"/>
                <a:gd name="T9" fmla="*/ 126 h 141"/>
                <a:gd name="T10" fmla="*/ 387 w 412"/>
                <a:gd name="T11" fmla="*/ 141 h 141"/>
                <a:gd name="T12" fmla="*/ 412 w 412"/>
                <a:gd name="T13" fmla="*/ 17 h 141"/>
                <a:gd name="T14" fmla="*/ 206 w 412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141">
                  <a:moveTo>
                    <a:pt x="206" y="0"/>
                  </a:moveTo>
                  <a:cubicBezTo>
                    <a:pt x="137" y="0"/>
                    <a:pt x="68" y="5"/>
                    <a:pt x="0" y="17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85" y="131"/>
                    <a:pt x="146" y="126"/>
                    <a:pt x="206" y="126"/>
                  </a:cubicBezTo>
                  <a:cubicBezTo>
                    <a:pt x="206" y="126"/>
                    <a:pt x="206" y="126"/>
                    <a:pt x="206" y="126"/>
                  </a:cubicBezTo>
                  <a:cubicBezTo>
                    <a:pt x="266" y="126"/>
                    <a:pt x="327" y="131"/>
                    <a:pt x="387" y="141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344" y="5"/>
                    <a:pt x="275" y="0"/>
                    <a:pt x="20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73"/>
            <p:cNvSpPr>
              <a:spLocks noEditPoints="1"/>
            </p:cNvSpPr>
            <p:nvPr/>
          </p:nvSpPr>
          <p:spPr bwMode="auto">
            <a:xfrm>
              <a:off x="7983538" y="2589213"/>
              <a:ext cx="2160588" cy="855663"/>
            </a:xfrm>
            <a:custGeom>
              <a:avLst/>
              <a:gdLst>
                <a:gd name="T0" fmla="*/ 208 w 416"/>
                <a:gd name="T1" fmla="*/ 138 h 165"/>
                <a:gd name="T2" fmla="*/ 208 w 416"/>
                <a:gd name="T3" fmla="*/ 138 h 165"/>
                <a:gd name="T4" fmla="*/ 27 w 416"/>
                <a:gd name="T5" fmla="*/ 153 h 165"/>
                <a:gd name="T6" fmla="*/ 30 w 416"/>
                <a:gd name="T7" fmla="*/ 165 h 165"/>
                <a:gd name="T8" fmla="*/ 208 w 416"/>
                <a:gd name="T9" fmla="*/ 150 h 165"/>
                <a:gd name="T10" fmla="*/ 386 w 416"/>
                <a:gd name="T11" fmla="*/ 165 h 165"/>
                <a:gd name="T12" fmla="*/ 389 w 416"/>
                <a:gd name="T13" fmla="*/ 153 h 165"/>
                <a:gd name="T14" fmla="*/ 208 w 416"/>
                <a:gd name="T15" fmla="*/ 138 h 165"/>
                <a:gd name="T16" fmla="*/ 208 w 416"/>
                <a:gd name="T17" fmla="*/ 0 h 165"/>
                <a:gd name="T18" fmla="*/ 208 w 416"/>
                <a:gd name="T19" fmla="*/ 0 h 165"/>
                <a:gd name="T20" fmla="*/ 0 w 416"/>
                <a:gd name="T21" fmla="*/ 17 h 165"/>
                <a:gd name="T22" fmla="*/ 2 w 416"/>
                <a:gd name="T23" fmla="*/ 29 h 165"/>
                <a:gd name="T24" fmla="*/ 208 w 416"/>
                <a:gd name="T25" fmla="*/ 12 h 165"/>
                <a:gd name="T26" fmla="*/ 414 w 416"/>
                <a:gd name="T27" fmla="*/ 29 h 165"/>
                <a:gd name="T28" fmla="*/ 416 w 416"/>
                <a:gd name="T29" fmla="*/ 17 h 165"/>
                <a:gd name="T30" fmla="*/ 208 w 416"/>
                <a:gd name="T3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6" h="165">
                  <a:moveTo>
                    <a:pt x="208" y="138"/>
                  </a:moveTo>
                  <a:cubicBezTo>
                    <a:pt x="208" y="138"/>
                    <a:pt x="208" y="138"/>
                    <a:pt x="208" y="138"/>
                  </a:cubicBezTo>
                  <a:cubicBezTo>
                    <a:pt x="148" y="138"/>
                    <a:pt x="87" y="143"/>
                    <a:pt x="27" y="153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89" y="155"/>
                    <a:pt x="148" y="150"/>
                    <a:pt x="208" y="150"/>
                  </a:cubicBezTo>
                  <a:cubicBezTo>
                    <a:pt x="268" y="150"/>
                    <a:pt x="327" y="155"/>
                    <a:pt x="386" y="165"/>
                  </a:cubicBezTo>
                  <a:cubicBezTo>
                    <a:pt x="389" y="153"/>
                    <a:pt x="389" y="153"/>
                    <a:pt x="389" y="153"/>
                  </a:cubicBezTo>
                  <a:cubicBezTo>
                    <a:pt x="329" y="143"/>
                    <a:pt x="268" y="138"/>
                    <a:pt x="208" y="138"/>
                  </a:cubicBezTo>
                  <a:moveTo>
                    <a:pt x="208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138" y="0"/>
                    <a:pt x="69" y="6"/>
                    <a:pt x="0" y="1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0" y="17"/>
                    <a:pt x="139" y="12"/>
                    <a:pt x="208" y="12"/>
                  </a:cubicBezTo>
                  <a:cubicBezTo>
                    <a:pt x="277" y="12"/>
                    <a:pt x="346" y="17"/>
                    <a:pt x="414" y="29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347" y="6"/>
                    <a:pt x="278" y="0"/>
                    <a:pt x="20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4"/>
            <p:cNvSpPr/>
            <p:nvPr/>
          </p:nvSpPr>
          <p:spPr bwMode="auto">
            <a:xfrm>
              <a:off x="8186738" y="3600450"/>
              <a:ext cx="1754188" cy="481013"/>
            </a:xfrm>
            <a:custGeom>
              <a:avLst/>
              <a:gdLst>
                <a:gd name="T0" fmla="*/ 169 w 338"/>
                <a:gd name="T1" fmla="*/ 0 h 93"/>
                <a:gd name="T2" fmla="*/ 0 w 338"/>
                <a:gd name="T3" fmla="*/ 18 h 93"/>
                <a:gd name="T4" fmla="*/ 16 w 338"/>
                <a:gd name="T5" fmla="*/ 93 h 93"/>
                <a:gd name="T6" fmla="*/ 169 w 338"/>
                <a:gd name="T7" fmla="*/ 77 h 93"/>
                <a:gd name="T8" fmla="*/ 169 w 338"/>
                <a:gd name="T9" fmla="*/ 77 h 93"/>
                <a:gd name="T10" fmla="*/ 322 w 338"/>
                <a:gd name="T11" fmla="*/ 93 h 93"/>
                <a:gd name="T12" fmla="*/ 338 w 338"/>
                <a:gd name="T13" fmla="*/ 18 h 93"/>
                <a:gd name="T14" fmla="*/ 169 w 338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" h="93">
                  <a:moveTo>
                    <a:pt x="169" y="0"/>
                  </a:moveTo>
                  <a:cubicBezTo>
                    <a:pt x="112" y="0"/>
                    <a:pt x="56" y="6"/>
                    <a:pt x="0" y="18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66" y="82"/>
                    <a:pt x="118" y="77"/>
                    <a:pt x="169" y="77"/>
                  </a:cubicBezTo>
                  <a:cubicBezTo>
                    <a:pt x="169" y="77"/>
                    <a:pt x="169" y="77"/>
                    <a:pt x="169" y="77"/>
                  </a:cubicBezTo>
                  <a:cubicBezTo>
                    <a:pt x="220" y="77"/>
                    <a:pt x="272" y="82"/>
                    <a:pt x="322" y="93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282" y="6"/>
                    <a:pt x="225" y="0"/>
                    <a:pt x="1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5"/>
            <p:cNvSpPr>
              <a:spLocks noEditPoints="1"/>
            </p:cNvSpPr>
            <p:nvPr/>
          </p:nvSpPr>
          <p:spPr bwMode="auto">
            <a:xfrm>
              <a:off x="8175626" y="3538538"/>
              <a:ext cx="1776413" cy="606425"/>
            </a:xfrm>
            <a:custGeom>
              <a:avLst/>
              <a:gdLst>
                <a:gd name="T0" fmla="*/ 171 w 342"/>
                <a:gd name="T1" fmla="*/ 89 h 117"/>
                <a:gd name="T2" fmla="*/ 171 w 342"/>
                <a:gd name="T3" fmla="*/ 89 h 117"/>
                <a:gd name="T4" fmla="*/ 18 w 342"/>
                <a:gd name="T5" fmla="*/ 105 h 117"/>
                <a:gd name="T6" fmla="*/ 20 w 342"/>
                <a:gd name="T7" fmla="*/ 117 h 117"/>
                <a:gd name="T8" fmla="*/ 171 w 342"/>
                <a:gd name="T9" fmla="*/ 101 h 117"/>
                <a:gd name="T10" fmla="*/ 322 w 342"/>
                <a:gd name="T11" fmla="*/ 117 h 117"/>
                <a:gd name="T12" fmla="*/ 324 w 342"/>
                <a:gd name="T13" fmla="*/ 105 h 117"/>
                <a:gd name="T14" fmla="*/ 171 w 342"/>
                <a:gd name="T15" fmla="*/ 89 h 117"/>
                <a:gd name="T16" fmla="*/ 171 w 342"/>
                <a:gd name="T17" fmla="*/ 0 h 117"/>
                <a:gd name="T18" fmla="*/ 171 w 342"/>
                <a:gd name="T19" fmla="*/ 0 h 117"/>
                <a:gd name="T20" fmla="*/ 0 w 342"/>
                <a:gd name="T21" fmla="*/ 18 h 117"/>
                <a:gd name="T22" fmla="*/ 2 w 342"/>
                <a:gd name="T23" fmla="*/ 30 h 117"/>
                <a:gd name="T24" fmla="*/ 171 w 342"/>
                <a:gd name="T25" fmla="*/ 12 h 117"/>
                <a:gd name="T26" fmla="*/ 340 w 342"/>
                <a:gd name="T27" fmla="*/ 30 h 117"/>
                <a:gd name="T28" fmla="*/ 342 w 342"/>
                <a:gd name="T29" fmla="*/ 18 h 117"/>
                <a:gd name="T30" fmla="*/ 171 w 342"/>
                <a:gd name="T3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2" h="117">
                  <a:moveTo>
                    <a:pt x="171" y="89"/>
                  </a:moveTo>
                  <a:cubicBezTo>
                    <a:pt x="171" y="89"/>
                    <a:pt x="171" y="89"/>
                    <a:pt x="171" y="89"/>
                  </a:cubicBezTo>
                  <a:cubicBezTo>
                    <a:pt x="120" y="89"/>
                    <a:pt x="68" y="94"/>
                    <a:pt x="18" y="105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70" y="106"/>
                    <a:pt x="120" y="101"/>
                    <a:pt x="171" y="101"/>
                  </a:cubicBezTo>
                  <a:cubicBezTo>
                    <a:pt x="222" y="101"/>
                    <a:pt x="272" y="106"/>
                    <a:pt x="322" y="117"/>
                  </a:cubicBezTo>
                  <a:cubicBezTo>
                    <a:pt x="324" y="105"/>
                    <a:pt x="324" y="105"/>
                    <a:pt x="324" y="105"/>
                  </a:cubicBezTo>
                  <a:cubicBezTo>
                    <a:pt x="274" y="94"/>
                    <a:pt x="222" y="89"/>
                    <a:pt x="171" y="89"/>
                  </a:cubicBezTo>
                  <a:moveTo>
                    <a:pt x="17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14" y="0"/>
                    <a:pt x="56" y="6"/>
                    <a:pt x="0" y="1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58" y="18"/>
                    <a:pt x="114" y="12"/>
                    <a:pt x="171" y="12"/>
                  </a:cubicBezTo>
                  <a:cubicBezTo>
                    <a:pt x="227" y="12"/>
                    <a:pt x="284" y="18"/>
                    <a:pt x="340" y="30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286" y="6"/>
                    <a:pt x="228" y="0"/>
                    <a:pt x="1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6"/>
            <p:cNvSpPr/>
            <p:nvPr/>
          </p:nvSpPr>
          <p:spPr bwMode="auto">
            <a:xfrm>
              <a:off x="8351838" y="4449763"/>
              <a:ext cx="1422400" cy="631825"/>
            </a:xfrm>
            <a:custGeom>
              <a:avLst/>
              <a:gdLst>
                <a:gd name="T0" fmla="*/ 137 w 274"/>
                <a:gd name="T1" fmla="*/ 0 h 122"/>
                <a:gd name="T2" fmla="*/ 0 w 274"/>
                <a:gd name="T3" fmla="*/ 8 h 122"/>
                <a:gd name="T4" fmla="*/ 23 w 274"/>
                <a:gd name="T5" fmla="*/ 122 h 122"/>
                <a:gd name="T6" fmla="*/ 137 w 274"/>
                <a:gd name="T7" fmla="*/ 115 h 122"/>
                <a:gd name="T8" fmla="*/ 137 w 274"/>
                <a:gd name="T9" fmla="*/ 115 h 122"/>
                <a:gd name="T10" fmla="*/ 251 w 274"/>
                <a:gd name="T11" fmla="*/ 122 h 122"/>
                <a:gd name="T12" fmla="*/ 274 w 274"/>
                <a:gd name="T13" fmla="*/ 8 h 122"/>
                <a:gd name="T14" fmla="*/ 137 w 274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122">
                  <a:moveTo>
                    <a:pt x="137" y="0"/>
                  </a:moveTo>
                  <a:cubicBezTo>
                    <a:pt x="91" y="0"/>
                    <a:pt x="45" y="2"/>
                    <a:pt x="0" y="8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61" y="117"/>
                    <a:pt x="99" y="115"/>
                    <a:pt x="137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75" y="115"/>
                    <a:pt x="213" y="117"/>
                    <a:pt x="251" y="122"/>
                  </a:cubicBezTo>
                  <a:cubicBezTo>
                    <a:pt x="274" y="8"/>
                    <a:pt x="274" y="8"/>
                    <a:pt x="274" y="8"/>
                  </a:cubicBezTo>
                  <a:cubicBezTo>
                    <a:pt x="228" y="2"/>
                    <a:pt x="183" y="0"/>
                    <a:pt x="13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7"/>
            <p:cNvSpPr>
              <a:spLocks noEditPoints="1"/>
            </p:cNvSpPr>
            <p:nvPr/>
          </p:nvSpPr>
          <p:spPr bwMode="auto">
            <a:xfrm>
              <a:off x="8342313" y="4387850"/>
              <a:ext cx="1443038" cy="750888"/>
            </a:xfrm>
            <a:custGeom>
              <a:avLst/>
              <a:gdLst>
                <a:gd name="T0" fmla="*/ 139 w 278"/>
                <a:gd name="T1" fmla="*/ 127 h 145"/>
                <a:gd name="T2" fmla="*/ 139 w 278"/>
                <a:gd name="T3" fmla="*/ 127 h 145"/>
                <a:gd name="T4" fmla="*/ 25 w 278"/>
                <a:gd name="T5" fmla="*/ 134 h 145"/>
                <a:gd name="T6" fmla="*/ 28 w 278"/>
                <a:gd name="T7" fmla="*/ 145 h 145"/>
                <a:gd name="T8" fmla="*/ 139 w 278"/>
                <a:gd name="T9" fmla="*/ 139 h 145"/>
                <a:gd name="T10" fmla="*/ 250 w 278"/>
                <a:gd name="T11" fmla="*/ 145 h 145"/>
                <a:gd name="T12" fmla="*/ 253 w 278"/>
                <a:gd name="T13" fmla="*/ 134 h 145"/>
                <a:gd name="T14" fmla="*/ 139 w 278"/>
                <a:gd name="T15" fmla="*/ 127 h 145"/>
                <a:gd name="T16" fmla="*/ 139 w 278"/>
                <a:gd name="T17" fmla="*/ 0 h 145"/>
                <a:gd name="T18" fmla="*/ 139 w 278"/>
                <a:gd name="T19" fmla="*/ 0 h 145"/>
                <a:gd name="T20" fmla="*/ 0 w 278"/>
                <a:gd name="T21" fmla="*/ 8 h 145"/>
                <a:gd name="T22" fmla="*/ 2 w 278"/>
                <a:gd name="T23" fmla="*/ 20 h 145"/>
                <a:gd name="T24" fmla="*/ 139 w 278"/>
                <a:gd name="T25" fmla="*/ 12 h 145"/>
                <a:gd name="T26" fmla="*/ 276 w 278"/>
                <a:gd name="T27" fmla="*/ 20 h 145"/>
                <a:gd name="T28" fmla="*/ 278 w 278"/>
                <a:gd name="T29" fmla="*/ 8 h 145"/>
                <a:gd name="T30" fmla="*/ 139 w 278"/>
                <a:gd name="T3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8" h="145">
                  <a:moveTo>
                    <a:pt x="139" y="127"/>
                  </a:moveTo>
                  <a:cubicBezTo>
                    <a:pt x="139" y="127"/>
                    <a:pt x="139" y="127"/>
                    <a:pt x="139" y="127"/>
                  </a:cubicBezTo>
                  <a:cubicBezTo>
                    <a:pt x="101" y="127"/>
                    <a:pt x="63" y="129"/>
                    <a:pt x="25" y="134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65" y="141"/>
                    <a:pt x="102" y="139"/>
                    <a:pt x="139" y="139"/>
                  </a:cubicBezTo>
                  <a:cubicBezTo>
                    <a:pt x="176" y="139"/>
                    <a:pt x="213" y="141"/>
                    <a:pt x="250" y="145"/>
                  </a:cubicBezTo>
                  <a:cubicBezTo>
                    <a:pt x="253" y="134"/>
                    <a:pt x="253" y="134"/>
                    <a:pt x="253" y="134"/>
                  </a:cubicBezTo>
                  <a:cubicBezTo>
                    <a:pt x="215" y="129"/>
                    <a:pt x="177" y="127"/>
                    <a:pt x="139" y="127"/>
                  </a:cubicBezTo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92" y="0"/>
                    <a:pt x="46" y="3"/>
                    <a:pt x="0" y="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7" y="14"/>
                    <a:pt x="93" y="12"/>
                    <a:pt x="139" y="12"/>
                  </a:cubicBezTo>
                  <a:cubicBezTo>
                    <a:pt x="185" y="12"/>
                    <a:pt x="230" y="14"/>
                    <a:pt x="276" y="20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32" y="3"/>
                    <a:pt x="186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8"/>
            <p:cNvSpPr/>
            <p:nvPr/>
          </p:nvSpPr>
          <p:spPr bwMode="auto">
            <a:xfrm>
              <a:off x="8321676" y="1817688"/>
              <a:ext cx="1484313" cy="434975"/>
            </a:xfrm>
            <a:custGeom>
              <a:avLst/>
              <a:gdLst>
                <a:gd name="T0" fmla="*/ 211 w 286"/>
                <a:gd name="T1" fmla="*/ 7 h 84"/>
                <a:gd name="T2" fmla="*/ 159 w 286"/>
                <a:gd name="T3" fmla="*/ 34 h 84"/>
                <a:gd name="T4" fmla="*/ 160 w 286"/>
                <a:gd name="T5" fmla="*/ 7 h 84"/>
                <a:gd name="T6" fmla="*/ 143 w 286"/>
                <a:gd name="T7" fmla="*/ 15 h 84"/>
                <a:gd name="T8" fmla="*/ 126 w 286"/>
                <a:gd name="T9" fmla="*/ 7 h 84"/>
                <a:gd name="T10" fmla="*/ 127 w 286"/>
                <a:gd name="T11" fmla="*/ 34 h 84"/>
                <a:gd name="T12" fmla="*/ 75 w 286"/>
                <a:gd name="T13" fmla="*/ 7 h 84"/>
                <a:gd name="T14" fmla="*/ 0 w 286"/>
                <a:gd name="T15" fmla="*/ 60 h 84"/>
                <a:gd name="T16" fmla="*/ 76 w 286"/>
                <a:gd name="T17" fmla="*/ 68 h 84"/>
                <a:gd name="T18" fmla="*/ 120 w 286"/>
                <a:gd name="T19" fmla="*/ 73 h 84"/>
                <a:gd name="T20" fmla="*/ 143 w 286"/>
                <a:gd name="T21" fmla="*/ 84 h 84"/>
                <a:gd name="T22" fmla="*/ 166 w 286"/>
                <a:gd name="T23" fmla="*/ 73 h 84"/>
                <a:gd name="T24" fmla="*/ 210 w 286"/>
                <a:gd name="T25" fmla="*/ 68 h 84"/>
                <a:gd name="T26" fmla="*/ 286 w 286"/>
                <a:gd name="T27" fmla="*/ 60 h 84"/>
                <a:gd name="T28" fmla="*/ 211 w 286"/>
                <a:gd name="T29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84">
                  <a:moveTo>
                    <a:pt x="211" y="7"/>
                  </a:moveTo>
                  <a:cubicBezTo>
                    <a:pt x="200" y="47"/>
                    <a:pt x="159" y="34"/>
                    <a:pt x="159" y="34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53" y="24"/>
                    <a:pt x="143" y="15"/>
                    <a:pt x="143" y="15"/>
                  </a:cubicBezTo>
                  <a:cubicBezTo>
                    <a:pt x="143" y="15"/>
                    <a:pt x="133" y="24"/>
                    <a:pt x="126" y="7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86" y="47"/>
                    <a:pt x="75" y="7"/>
                  </a:cubicBezTo>
                  <a:cubicBezTo>
                    <a:pt x="75" y="7"/>
                    <a:pt x="34" y="0"/>
                    <a:pt x="0" y="60"/>
                  </a:cubicBezTo>
                  <a:cubicBezTo>
                    <a:pt x="0" y="60"/>
                    <a:pt x="65" y="26"/>
                    <a:pt x="76" y="68"/>
                  </a:cubicBezTo>
                  <a:cubicBezTo>
                    <a:pt x="76" y="68"/>
                    <a:pt x="104" y="29"/>
                    <a:pt x="120" y="73"/>
                  </a:cubicBezTo>
                  <a:cubicBezTo>
                    <a:pt x="120" y="73"/>
                    <a:pt x="143" y="61"/>
                    <a:pt x="143" y="84"/>
                  </a:cubicBezTo>
                  <a:cubicBezTo>
                    <a:pt x="143" y="61"/>
                    <a:pt x="166" y="73"/>
                    <a:pt x="166" y="73"/>
                  </a:cubicBezTo>
                  <a:cubicBezTo>
                    <a:pt x="182" y="29"/>
                    <a:pt x="210" y="68"/>
                    <a:pt x="210" y="68"/>
                  </a:cubicBezTo>
                  <a:cubicBezTo>
                    <a:pt x="221" y="26"/>
                    <a:pt x="286" y="60"/>
                    <a:pt x="286" y="60"/>
                  </a:cubicBezTo>
                  <a:cubicBezTo>
                    <a:pt x="252" y="0"/>
                    <a:pt x="211" y="7"/>
                    <a:pt x="211" y="7"/>
                  </a:cubicBezTo>
                  <a:close/>
                </a:path>
              </a:pathLst>
            </a:custGeom>
            <a:solidFill>
              <a:srgbClr val="EEC0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9"/>
            <p:cNvSpPr/>
            <p:nvPr/>
          </p:nvSpPr>
          <p:spPr bwMode="auto">
            <a:xfrm>
              <a:off x="7558088" y="2559050"/>
              <a:ext cx="3011488" cy="936625"/>
            </a:xfrm>
            <a:custGeom>
              <a:avLst/>
              <a:gdLst>
                <a:gd name="T0" fmla="*/ 547 w 580"/>
                <a:gd name="T1" fmla="*/ 181 h 181"/>
                <a:gd name="T2" fmla="*/ 33 w 580"/>
                <a:gd name="T3" fmla="*/ 181 h 181"/>
                <a:gd name="T4" fmla="*/ 0 w 580"/>
                <a:gd name="T5" fmla="*/ 46 h 181"/>
                <a:gd name="T6" fmla="*/ 580 w 580"/>
                <a:gd name="T7" fmla="*/ 46 h 181"/>
                <a:gd name="T8" fmla="*/ 547 w 580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181">
                  <a:moveTo>
                    <a:pt x="547" y="181"/>
                  </a:moveTo>
                  <a:cubicBezTo>
                    <a:pt x="378" y="140"/>
                    <a:pt x="202" y="140"/>
                    <a:pt x="33" y="181"/>
                  </a:cubicBezTo>
                  <a:cubicBezTo>
                    <a:pt x="22" y="136"/>
                    <a:pt x="11" y="91"/>
                    <a:pt x="0" y="46"/>
                  </a:cubicBezTo>
                  <a:cubicBezTo>
                    <a:pt x="191" y="0"/>
                    <a:pt x="389" y="0"/>
                    <a:pt x="580" y="46"/>
                  </a:cubicBezTo>
                  <a:cubicBezTo>
                    <a:pt x="569" y="91"/>
                    <a:pt x="558" y="136"/>
                    <a:pt x="547" y="1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0"/>
            <p:cNvSpPr/>
            <p:nvPr/>
          </p:nvSpPr>
          <p:spPr bwMode="auto">
            <a:xfrm>
              <a:off x="10418763" y="3108325"/>
              <a:ext cx="711200" cy="833438"/>
            </a:xfrm>
            <a:custGeom>
              <a:avLst/>
              <a:gdLst>
                <a:gd name="T0" fmla="*/ 90 w 137"/>
                <a:gd name="T1" fmla="*/ 161 h 161"/>
                <a:gd name="T2" fmla="*/ 0 w 137"/>
                <a:gd name="T3" fmla="*/ 133 h 161"/>
                <a:gd name="T4" fmla="*/ 35 w 137"/>
                <a:gd name="T5" fmla="*/ 0 h 161"/>
                <a:gd name="T6" fmla="*/ 137 w 137"/>
                <a:gd name="T7" fmla="*/ 31 h 161"/>
                <a:gd name="T8" fmla="*/ 87 w 137"/>
                <a:gd name="T9" fmla="*/ 87 h 161"/>
                <a:gd name="T10" fmla="*/ 90 w 137"/>
                <a:gd name="T1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61">
                  <a:moveTo>
                    <a:pt x="90" y="161"/>
                  </a:moveTo>
                  <a:cubicBezTo>
                    <a:pt x="61" y="151"/>
                    <a:pt x="31" y="141"/>
                    <a:pt x="0" y="133"/>
                  </a:cubicBezTo>
                  <a:cubicBezTo>
                    <a:pt x="12" y="89"/>
                    <a:pt x="24" y="44"/>
                    <a:pt x="35" y="0"/>
                  </a:cubicBezTo>
                  <a:cubicBezTo>
                    <a:pt x="69" y="9"/>
                    <a:pt x="103" y="19"/>
                    <a:pt x="137" y="31"/>
                  </a:cubicBezTo>
                  <a:cubicBezTo>
                    <a:pt x="120" y="49"/>
                    <a:pt x="103" y="68"/>
                    <a:pt x="87" y="87"/>
                  </a:cubicBezTo>
                  <a:cubicBezTo>
                    <a:pt x="88" y="112"/>
                    <a:pt x="90" y="137"/>
                    <a:pt x="90" y="1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1"/>
            <p:cNvSpPr/>
            <p:nvPr/>
          </p:nvSpPr>
          <p:spPr bwMode="auto">
            <a:xfrm>
              <a:off x="6997701" y="3108325"/>
              <a:ext cx="711200" cy="833438"/>
            </a:xfrm>
            <a:custGeom>
              <a:avLst/>
              <a:gdLst>
                <a:gd name="T0" fmla="*/ 47 w 137"/>
                <a:gd name="T1" fmla="*/ 161 h 161"/>
                <a:gd name="T2" fmla="*/ 137 w 137"/>
                <a:gd name="T3" fmla="*/ 133 h 161"/>
                <a:gd name="T4" fmla="*/ 102 w 137"/>
                <a:gd name="T5" fmla="*/ 0 h 161"/>
                <a:gd name="T6" fmla="*/ 0 w 137"/>
                <a:gd name="T7" fmla="*/ 31 h 161"/>
                <a:gd name="T8" fmla="*/ 50 w 137"/>
                <a:gd name="T9" fmla="*/ 87 h 161"/>
                <a:gd name="T10" fmla="*/ 47 w 137"/>
                <a:gd name="T1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61">
                  <a:moveTo>
                    <a:pt x="47" y="161"/>
                  </a:moveTo>
                  <a:cubicBezTo>
                    <a:pt x="76" y="151"/>
                    <a:pt x="106" y="141"/>
                    <a:pt x="137" y="133"/>
                  </a:cubicBezTo>
                  <a:cubicBezTo>
                    <a:pt x="125" y="89"/>
                    <a:pt x="113" y="44"/>
                    <a:pt x="102" y="0"/>
                  </a:cubicBezTo>
                  <a:cubicBezTo>
                    <a:pt x="68" y="9"/>
                    <a:pt x="34" y="19"/>
                    <a:pt x="0" y="31"/>
                  </a:cubicBezTo>
                  <a:cubicBezTo>
                    <a:pt x="17" y="49"/>
                    <a:pt x="34" y="68"/>
                    <a:pt x="50" y="87"/>
                  </a:cubicBezTo>
                  <a:cubicBezTo>
                    <a:pt x="49" y="112"/>
                    <a:pt x="47" y="137"/>
                    <a:pt x="47" y="1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2"/>
            <p:cNvSpPr/>
            <p:nvPr/>
          </p:nvSpPr>
          <p:spPr bwMode="auto">
            <a:xfrm>
              <a:off x="7677151" y="4362450"/>
              <a:ext cx="2773363" cy="858838"/>
            </a:xfrm>
            <a:custGeom>
              <a:avLst/>
              <a:gdLst>
                <a:gd name="T0" fmla="*/ 504 w 534"/>
                <a:gd name="T1" fmla="*/ 166 h 166"/>
                <a:gd name="T2" fmla="*/ 30 w 534"/>
                <a:gd name="T3" fmla="*/ 166 h 166"/>
                <a:gd name="T4" fmla="*/ 0 w 534"/>
                <a:gd name="T5" fmla="*/ 43 h 166"/>
                <a:gd name="T6" fmla="*/ 534 w 534"/>
                <a:gd name="T7" fmla="*/ 43 h 166"/>
                <a:gd name="T8" fmla="*/ 504 w 53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66">
                  <a:moveTo>
                    <a:pt x="504" y="166"/>
                  </a:moveTo>
                  <a:cubicBezTo>
                    <a:pt x="348" y="129"/>
                    <a:pt x="186" y="129"/>
                    <a:pt x="30" y="166"/>
                  </a:cubicBezTo>
                  <a:cubicBezTo>
                    <a:pt x="20" y="125"/>
                    <a:pt x="10" y="84"/>
                    <a:pt x="0" y="43"/>
                  </a:cubicBezTo>
                  <a:cubicBezTo>
                    <a:pt x="175" y="0"/>
                    <a:pt x="359" y="0"/>
                    <a:pt x="534" y="43"/>
                  </a:cubicBezTo>
                  <a:cubicBezTo>
                    <a:pt x="524" y="84"/>
                    <a:pt x="514" y="125"/>
                    <a:pt x="504" y="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3"/>
            <p:cNvSpPr/>
            <p:nvPr/>
          </p:nvSpPr>
          <p:spPr bwMode="auto">
            <a:xfrm>
              <a:off x="10315576" y="4864100"/>
              <a:ext cx="654050" cy="773113"/>
            </a:xfrm>
            <a:custGeom>
              <a:avLst/>
              <a:gdLst>
                <a:gd name="T0" fmla="*/ 83 w 126"/>
                <a:gd name="T1" fmla="*/ 149 h 149"/>
                <a:gd name="T2" fmla="*/ 0 w 126"/>
                <a:gd name="T3" fmla="*/ 124 h 149"/>
                <a:gd name="T4" fmla="*/ 32 w 126"/>
                <a:gd name="T5" fmla="*/ 0 h 149"/>
                <a:gd name="T6" fmla="*/ 126 w 126"/>
                <a:gd name="T7" fmla="*/ 29 h 149"/>
                <a:gd name="T8" fmla="*/ 79 w 126"/>
                <a:gd name="T9" fmla="*/ 81 h 149"/>
                <a:gd name="T10" fmla="*/ 83 w 126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49">
                  <a:moveTo>
                    <a:pt x="83" y="149"/>
                  </a:moveTo>
                  <a:cubicBezTo>
                    <a:pt x="55" y="139"/>
                    <a:pt x="28" y="131"/>
                    <a:pt x="0" y="124"/>
                  </a:cubicBezTo>
                  <a:cubicBezTo>
                    <a:pt x="11" y="83"/>
                    <a:pt x="21" y="41"/>
                    <a:pt x="32" y="0"/>
                  </a:cubicBezTo>
                  <a:cubicBezTo>
                    <a:pt x="64" y="9"/>
                    <a:pt x="95" y="18"/>
                    <a:pt x="126" y="29"/>
                  </a:cubicBezTo>
                  <a:cubicBezTo>
                    <a:pt x="110" y="46"/>
                    <a:pt x="94" y="63"/>
                    <a:pt x="79" y="81"/>
                  </a:cubicBezTo>
                  <a:cubicBezTo>
                    <a:pt x="81" y="104"/>
                    <a:pt x="82" y="127"/>
                    <a:pt x="83" y="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4"/>
            <p:cNvSpPr/>
            <p:nvPr/>
          </p:nvSpPr>
          <p:spPr bwMode="auto">
            <a:xfrm>
              <a:off x="7158038" y="4864100"/>
              <a:ext cx="654050" cy="773113"/>
            </a:xfrm>
            <a:custGeom>
              <a:avLst/>
              <a:gdLst>
                <a:gd name="T0" fmla="*/ 43 w 126"/>
                <a:gd name="T1" fmla="*/ 149 h 149"/>
                <a:gd name="T2" fmla="*/ 126 w 126"/>
                <a:gd name="T3" fmla="*/ 124 h 149"/>
                <a:gd name="T4" fmla="*/ 94 w 126"/>
                <a:gd name="T5" fmla="*/ 0 h 149"/>
                <a:gd name="T6" fmla="*/ 0 w 126"/>
                <a:gd name="T7" fmla="*/ 29 h 149"/>
                <a:gd name="T8" fmla="*/ 47 w 126"/>
                <a:gd name="T9" fmla="*/ 81 h 149"/>
                <a:gd name="T10" fmla="*/ 43 w 126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49">
                  <a:moveTo>
                    <a:pt x="43" y="149"/>
                  </a:moveTo>
                  <a:cubicBezTo>
                    <a:pt x="71" y="139"/>
                    <a:pt x="98" y="131"/>
                    <a:pt x="126" y="124"/>
                  </a:cubicBezTo>
                  <a:cubicBezTo>
                    <a:pt x="115" y="83"/>
                    <a:pt x="105" y="41"/>
                    <a:pt x="94" y="0"/>
                  </a:cubicBezTo>
                  <a:cubicBezTo>
                    <a:pt x="62" y="9"/>
                    <a:pt x="31" y="18"/>
                    <a:pt x="0" y="29"/>
                  </a:cubicBezTo>
                  <a:cubicBezTo>
                    <a:pt x="16" y="46"/>
                    <a:pt x="32" y="63"/>
                    <a:pt x="47" y="81"/>
                  </a:cubicBezTo>
                  <a:cubicBezTo>
                    <a:pt x="45" y="104"/>
                    <a:pt x="44" y="127"/>
                    <a:pt x="43" y="1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5"/>
            <p:cNvSpPr/>
            <p:nvPr/>
          </p:nvSpPr>
          <p:spPr bwMode="auto">
            <a:xfrm>
              <a:off x="8093076" y="3527425"/>
              <a:ext cx="1941513" cy="606425"/>
            </a:xfrm>
            <a:custGeom>
              <a:avLst/>
              <a:gdLst>
                <a:gd name="T0" fmla="*/ 353 w 374"/>
                <a:gd name="T1" fmla="*/ 117 h 117"/>
                <a:gd name="T2" fmla="*/ 21 w 374"/>
                <a:gd name="T3" fmla="*/ 117 h 117"/>
                <a:gd name="T4" fmla="*/ 0 w 374"/>
                <a:gd name="T5" fmla="*/ 30 h 117"/>
                <a:gd name="T6" fmla="*/ 374 w 374"/>
                <a:gd name="T7" fmla="*/ 30 h 117"/>
                <a:gd name="T8" fmla="*/ 353 w 374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117">
                  <a:moveTo>
                    <a:pt x="353" y="117"/>
                  </a:moveTo>
                  <a:cubicBezTo>
                    <a:pt x="244" y="90"/>
                    <a:pt x="130" y="90"/>
                    <a:pt x="21" y="117"/>
                  </a:cubicBezTo>
                  <a:cubicBezTo>
                    <a:pt x="14" y="88"/>
                    <a:pt x="7" y="59"/>
                    <a:pt x="0" y="30"/>
                  </a:cubicBezTo>
                  <a:cubicBezTo>
                    <a:pt x="123" y="0"/>
                    <a:pt x="251" y="0"/>
                    <a:pt x="374" y="30"/>
                  </a:cubicBezTo>
                  <a:cubicBezTo>
                    <a:pt x="367" y="59"/>
                    <a:pt x="360" y="88"/>
                    <a:pt x="353" y="117"/>
                  </a:cubicBezTo>
                  <a:close/>
                </a:path>
              </a:pathLst>
            </a:custGeom>
            <a:solidFill>
              <a:srgbClr val="EEC0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6"/>
            <p:cNvSpPr/>
            <p:nvPr/>
          </p:nvSpPr>
          <p:spPr bwMode="auto">
            <a:xfrm>
              <a:off x="9940926" y="3879850"/>
              <a:ext cx="457200" cy="544513"/>
            </a:xfrm>
            <a:custGeom>
              <a:avLst/>
              <a:gdLst>
                <a:gd name="T0" fmla="*/ 58 w 88"/>
                <a:gd name="T1" fmla="*/ 105 h 105"/>
                <a:gd name="T2" fmla="*/ 0 w 88"/>
                <a:gd name="T3" fmla="*/ 87 h 105"/>
                <a:gd name="T4" fmla="*/ 22 w 88"/>
                <a:gd name="T5" fmla="*/ 0 h 105"/>
                <a:gd name="T6" fmla="*/ 88 w 88"/>
                <a:gd name="T7" fmla="*/ 21 h 105"/>
                <a:gd name="T8" fmla="*/ 55 w 88"/>
                <a:gd name="T9" fmla="*/ 57 h 105"/>
                <a:gd name="T10" fmla="*/ 58 w 88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05">
                  <a:moveTo>
                    <a:pt x="58" y="105"/>
                  </a:moveTo>
                  <a:cubicBezTo>
                    <a:pt x="39" y="98"/>
                    <a:pt x="19" y="92"/>
                    <a:pt x="0" y="87"/>
                  </a:cubicBezTo>
                  <a:cubicBezTo>
                    <a:pt x="7" y="58"/>
                    <a:pt x="15" y="29"/>
                    <a:pt x="22" y="0"/>
                  </a:cubicBezTo>
                  <a:cubicBezTo>
                    <a:pt x="44" y="6"/>
                    <a:pt x="66" y="13"/>
                    <a:pt x="88" y="21"/>
                  </a:cubicBezTo>
                  <a:cubicBezTo>
                    <a:pt x="77" y="32"/>
                    <a:pt x="66" y="44"/>
                    <a:pt x="55" y="57"/>
                  </a:cubicBezTo>
                  <a:cubicBezTo>
                    <a:pt x="57" y="73"/>
                    <a:pt x="57" y="89"/>
                    <a:pt x="58" y="105"/>
                  </a:cubicBezTo>
                  <a:close/>
                </a:path>
              </a:pathLst>
            </a:custGeom>
            <a:solidFill>
              <a:srgbClr val="EEC0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7"/>
            <p:cNvSpPr/>
            <p:nvPr/>
          </p:nvSpPr>
          <p:spPr bwMode="auto">
            <a:xfrm>
              <a:off x="7729538" y="3879850"/>
              <a:ext cx="457200" cy="544513"/>
            </a:xfrm>
            <a:custGeom>
              <a:avLst/>
              <a:gdLst>
                <a:gd name="T0" fmla="*/ 30 w 88"/>
                <a:gd name="T1" fmla="*/ 105 h 105"/>
                <a:gd name="T2" fmla="*/ 88 w 88"/>
                <a:gd name="T3" fmla="*/ 87 h 105"/>
                <a:gd name="T4" fmla="*/ 66 w 88"/>
                <a:gd name="T5" fmla="*/ 0 h 105"/>
                <a:gd name="T6" fmla="*/ 0 w 88"/>
                <a:gd name="T7" fmla="*/ 21 h 105"/>
                <a:gd name="T8" fmla="*/ 33 w 88"/>
                <a:gd name="T9" fmla="*/ 57 h 105"/>
                <a:gd name="T10" fmla="*/ 30 w 88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05">
                  <a:moveTo>
                    <a:pt x="30" y="105"/>
                  </a:moveTo>
                  <a:cubicBezTo>
                    <a:pt x="49" y="98"/>
                    <a:pt x="69" y="92"/>
                    <a:pt x="88" y="87"/>
                  </a:cubicBezTo>
                  <a:cubicBezTo>
                    <a:pt x="81" y="58"/>
                    <a:pt x="73" y="29"/>
                    <a:pt x="66" y="0"/>
                  </a:cubicBezTo>
                  <a:cubicBezTo>
                    <a:pt x="44" y="6"/>
                    <a:pt x="22" y="13"/>
                    <a:pt x="0" y="21"/>
                  </a:cubicBezTo>
                  <a:cubicBezTo>
                    <a:pt x="11" y="32"/>
                    <a:pt x="22" y="44"/>
                    <a:pt x="33" y="57"/>
                  </a:cubicBezTo>
                  <a:cubicBezTo>
                    <a:pt x="31" y="73"/>
                    <a:pt x="31" y="89"/>
                    <a:pt x="30" y="105"/>
                  </a:cubicBezTo>
                  <a:close/>
                </a:path>
              </a:pathLst>
            </a:custGeom>
            <a:solidFill>
              <a:srgbClr val="EEC0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7698373" y="3012114"/>
            <a:ext cx="2591783" cy="86552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Samurai" panose="02000609000000000000" pitchFamily="49" charset="-128"/>
              </a:rPr>
              <a:t>完成情况</a:t>
            </a:r>
            <a:endParaRPr lang="zh-CN" altLang="en-US" sz="4800" dirty="0">
              <a:solidFill>
                <a:schemeClr val="bg1"/>
              </a:solidFill>
              <a:latin typeface="Samurai" panose="02000609000000000000" pitchFamily="49" charset="-128"/>
            </a:endParaRPr>
          </a:p>
        </p:txBody>
      </p:sp>
      <p:sp>
        <p:nvSpPr>
          <p:cNvPr id="108" name="Freeform 78"/>
          <p:cNvSpPr/>
          <p:nvPr/>
        </p:nvSpPr>
        <p:spPr bwMode="auto">
          <a:xfrm rot="19800000">
            <a:off x="6877460" y="1568527"/>
            <a:ext cx="891540" cy="26126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rgbClr val="EEC0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78"/>
          <p:cNvSpPr/>
          <p:nvPr/>
        </p:nvSpPr>
        <p:spPr bwMode="auto">
          <a:xfrm rot="21019373">
            <a:off x="5570879" y="1308150"/>
            <a:ext cx="762926" cy="22357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78"/>
          <p:cNvSpPr/>
          <p:nvPr/>
        </p:nvSpPr>
        <p:spPr bwMode="auto">
          <a:xfrm rot="18314644">
            <a:off x="6179065" y="6041810"/>
            <a:ext cx="762926" cy="22357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78"/>
          <p:cNvSpPr/>
          <p:nvPr/>
        </p:nvSpPr>
        <p:spPr bwMode="auto">
          <a:xfrm rot="2787549">
            <a:off x="-2147899" y="4032840"/>
            <a:ext cx="4862914" cy="1425067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rgbClr val="EEC0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78"/>
          <p:cNvSpPr/>
          <p:nvPr/>
        </p:nvSpPr>
        <p:spPr bwMode="auto">
          <a:xfrm rot="18327042">
            <a:off x="10984616" y="5774770"/>
            <a:ext cx="891540" cy="26126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rgbClr val="EEC0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78"/>
          <p:cNvSpPr/>
          <p:nvPr/>
        </p:nvSpPr>
        <p:spPr bwMode="auto">
          <a:xfrm rot="1004205">
            <a:off x="828618" y="3703554"/>
            <a:ext cx="1280118" cy="375136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78"/>
          <p:cNvSpPr/>
          <p:nvPr/>
        </p:nvSpPr>
        <p:spPr bwMode="auto">
          <a:xfrm rot="19800000">
            <a:off x="4727219" y="-595860"/>
            <a:ext cx="891540" cy="26126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rgbClr val="EEC0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78"/>
          <p:cNvSpPr/>
          <p:nvPr/>
        </p:nvSpPr>
        <p:spPr bwMode="auto">
          <a:xfrm rot="8229689">
            <a:off x="8968527" y="-498237"/>
            <a:ext cx="762926" cy="223574"/>
          </a:xfrm>
          <a:custGeom>
            <a:avLst/>
            <a:gdLst>
              <a:gd name="T0" fmla="*/ 211 w 286"/>
              <a:gd name="T1" fmla="*/ 7 h 84"/>
              <a:gd name="T2" fmla="*/ 159 w 286"/>
              <a:gd name="T3" fmla="*/ 34 h 84"/>
              <a:gd name="T4" fmla="*/ 160 w 286"/>
              <a:gd name="T5" fmla="*/ 7 h 84"/>
              <a:gd name="T6" fmla="*/ 143 w 286"/>
              <a:gd name="T7" fmla="*/ 15 h 84"/>
              <a:gd name="T8" fmla="*/ 126 w 286"/>
              <a:gd name="T9" fmla="*/ 7 h 84"/>
              <a:gd name="T10" fmla="*/ 127 w 286"/>
              <a:gd name="T11" fmla="*/ 34 h 84"/>
              <a:gd name="T12" fmla="*/ 75 w 286"/>
              <a:gd name="T13" fmla="*/ 7 h 84"/>
              <a:gd name="T14" fmla="*/ 0 w 286"/>
              <a:gd name="T15" fmla="*/ 60 h 84"/>
              <a:gd name="T16" fmla="*/ 76 w 286"/>
              <a:gd name="T17" fmla="*/ 68 h 84"/>
              <a:gd name="T18" fmla="*/ 120 w 286"/>
              <a:gd name="T19" fmla="*/ 73 h 84"/>
              <a:gd name="T20" fmla="*/ 143 w 286"/>
              <a:gd name="T21" fmla="*/ 84 h 84"/>
              <a:gd name="T22" fmla="*/ 166 w 286"/>
              <a:gd name="T23" fmla="*/ 73 h 84"/>
              <a:gd name="T24" fmla="*/ 210 w 286"/>
              <a:gd name="T25" fmla="*/ 68 h 84"/>
              <a:gd name="T26" fmla="*/ 286 w 286"/>
              <a:gd name="T27" fmla="*/ 60 h 84"/>
              <a:gd name="T28" fmla="*/ 211 w 286"/>
              <a:gd name="T29" fmla="*/ 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6" h="84">
                <a:moveTo>
                  <a:pt x="211" y="7"/>
                </a:moveTo>
                <a:cubicBezTo>
                  <a:pt x="200" y="47"/>
                  <a:pt x="159" y="34"/>
                  <a:pt x="159" y="34"/>
                </a:cubicBezTo>
                <a:cubicBezTo>
                  <a:pt x="160" y="7"/>
                  <a:pt x="160" y="7"/>
                  <a:pt x="160" y="7"/>
                </a:cubicBezTo>
                <a:cubicBezTo>
                  <a:pt x="153" y="24"/>
                  <a:pt x="143" y="15"/>
                  <a:pt x="143" y="15"/>
                </a:cubicBezTo>
                <a:cubicBezTo>
                  <a:pt x="143" y="15"/>
                  <a:pt x="133" y="24"/>
                  <a:pt x="126" y="7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27" y="34"/>
                  <a:pt x="86" y="47"/>
                  <a:pt x="75" y="7"/>
                </a:cubicBezTo>
                <a:cubicBezTo>
                  <a:pt x="75" y="7"/>
                  <a:pt x="34" y="0"/>
                  <a:pt x="0" y="60"/>
                </a:cubicBezTo>
                <a:cubicBezTo>
                  <a:pt x="0" y="60"/>
                  <a:pt x="65" y="26"/>
                  <a:pt x="76" y="68"/>
                </a:cubicBezTo>
                <a:cubicBezTo>
                  <a:pt x="76" y="68"/>
                  <a:pt x="104" y="29"/>
                  <a:pt x="120" y="73"/>
                </a:cubicBezTo>
                <a:cubicBezTo>
                  <a:pt x="120" y="73"/>
                  <a:pt x="143" y="61"/>
                  <a:pt x="143" y="84"/>
                </a:cubicBezTo>
                <a:cubicBezTo>
                  <a:pt x="143" y="61"/>
                  <a:pt x="166" y="73"/>
                  <a:pt x="166" y="73"/>
                </a:cubicBezTo>
                <a:cubicBezTo>
                  <a:pt x="182" y="29"/>
                  <a:pt x="210" y="68"/>
                  <a:pt x="210" y="68"/>
                </a:cubicBezTo>
                <a:cubicBezTo>
                  <a:pt x="221" y="26"/>
                  <a:pt x="286" y="60"/>
                  <a:pt x="286" y="60"/>
                </a:cubicBezTo>
                <a:cubicBezTo>
                  <a:pt x="252" y="0"/>
                  <a:pt x="211" y="7"/>
                  <a:pt x="211" y="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C 0.00052 -0.02546 0.00117 -0.05092 0.01836 -0.0824 C 0.03581 -0.11365 0.06589 -0.16435 0.10352 -0.18819 C 0.14115 -0.2118 0.19271 -0.21875 0.2444 -0.2256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C 0.03424 -0.01412 0.06862 -0.02801 0.09752 0.00324 C 0.12643 0.03472 0.15937 0.11412 0.17344 0.18796 C 0.1875 0.26203 0.1819 0.44629 0.1819 0.44629 L 0.1819 0.44629 " pathEditMode="relative" ptsTypes="AAA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7 -0.31968 L -0.11094 -0.26181 C -0.09753 -0.25023 -0.08125 -0.22685 -0.06576 -0.19861 C -0.04844 -0.16667 -0.03659 -0.13796 -0.03047 -0.11389 L 3.125E-6 7.40741E-7 " pathEditMode="relative" rAng="2760000" ptsTypes="AAAAA">
                                      <p:cBhvr>
                                        <p:cTn id="17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409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96 -0.03519 L -0.0737 0.08634 C -0.07969 0.11296 -0.0931 0.1375 -0.10951 0.15625 C -0.12826 0.17777 -0.1457 0.1868 -0.16185 0.18472 L -0.23542 0.17523 " pathEditMode="relative" rAng="8880000" ptsTypes="AAAAA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1488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1.85185E-6 C 0.00521 -0.05093 0.01081 -0.10116 0.03021 -0.12871 C 0.04987 -0.15602 0.09414 -0.175 0.11784 -0.16528 C 0.14128 -0.15579 0.15638 -0.11296 0.17175 -0.07107 " pathEditMode="relative" rAng="180000" ptsTypes="AAAA">
                                      <p:cBhvr>
                                        <p:cTn id="3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-807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bldLvl="0" animBg="1"/>
      <p:bldP spid="83" grpId="0"/>
      <p:bldP spid="84" grpId="0"/>
      <p:bldP spid="105" grpId="0"/>
      <p:bldP spid="108" grpId="0" animBg="1"/>
      <p:bldP spid="109" grpId="0" animBg="1"/>
      <p:bldP spid="111" grpId="0" animBg="1"/>
      <p:bldP spid="113" grpId="0" bldLvl="0" animBg="1"/>
      <p:bldP spid="113" grpId="1" bldLvl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60120" y="1277260"/>
            <a:ext cx="10138410" cy="19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0842347" y="1467942"/>
            <a:ext cx="0" cy="37104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255146" y="1473647"/>
            <a:ext cx="0" cy="32232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94803" y="1345840"/>
            <a:ext cx="0" cy="266905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198954" y="1345840"/>
            <a:ext cx="0" cy="20788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69125" y="1665417"/>
            <a:ext cx="226287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单片机的不了解</a:t>
            </a: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（内部没摸透</a:t>
            </a:r>
            <a:r>
              <a:rPr lang="zh-CN" altLang="en-US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）</a:t>
            </a: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72930" y="5178430"/>
            <a:ext cx="2059705" cy="1418622"/>
            <a:chOff x="2649305" y="2064536"/>
            <a:chExt cx="5551482" cy="3823583"/>
          </a:xfrm>
        </p:grpSpPr>
        <p:sp>
          <p:nvSpPr>
            <p:cNvPr id="30" name="任意多边形 29"/>
            <p:cNvSpPr/>
            <p:nvPr/>
          </p:nvSpPr>
          <p:spPr>
            <a:xfrm>
              <a:off x="2649305" y="2064536"/>
              <a:ext cx="5551482" cy="3823583"/>
            </a:xfrm>
            <a:custGeom>
              <a:avLst/>
              <a:gdLst>
                <a:gd name="connsiteX0" fmla="*/ 4375768 w 5551482"/>
                <a:gd name="connsiteY0" fmla="*/ 2011473 h 3823583"/>
                <a:gd name="connsiteX1" fmla="*/ 4941825 w 5551482"/>
                <a:gd name="connsiteY1" fmla="*/ 2229188 h 3823583"/>
                <a:gd name="connsiteX2" fmla="*/ 5435310 w 5551482"/>
                <a:gd name="connsiteY2" fmla="*/ 2229188 h 3823583"/>
                <a:gd name="connsiteX3" fmla="*/ 5551425 w 5551482"/>
                <a:gd name="connsiteY3" fmla="*/ 2504959 h 3823583"/>
                <a:gd name="connsiteX4" fmla="*/ 5449825 w 5551482"/>
                <a:gd name="connsiteY4" fmla="*/ 3709645 h 3823583"/>
                <a:gd name="connsiteX5" fmla="*/ 5377253 w 5551482"/>
                <a:gd name="connsiteY5" fmla="*/ 3724159 h 3823583"/>
                <a:gd name="connsiteX6" fmla="*/ 5159539 w 5551482"/>
                <a:gd name="connsiteY6" fmla="*/ 3274216 h 3823583"/>
                <a:gd name="connsiteX7" fmla="*/ 4970853 w 5551482"/>
                <a:gd name="connsiteY7" fmla="*/ 3216159 h 3823583"/>
                <a:gd name="connsiteX8" fmla="*/ 4796682 w 5551482"/>
                <a:gd name="connsiteY8" fmla="*/ 3404845 h 3823583"/>
                <a:gd name="connsiteX9" fmla="*/ 4651539 w 5551482"/>
                <a:gd name="connsiteY9" fmla="*/ 3114559 h 3823583"/>
                <a:gd name="connsiteX10" fmla="*/ 4172568 w 5551482"/>
                <a:gd name="connsiteY10" fmla="*/ 3071016 h 3823583"/>
                <a:gd name="connsiteX11" fmla="*/ 4201596 w 5551482"/>
                <a:gd name="connsiteY11" fmla="*/ 2621073 h 3823583"/>
                <a:gd name="connsiteX12" fmla="*/ 3809710 w 5551482"/>
                <a:gd name="connsiteY12" fmla="*/ 2940388 h 3823583"/>
                <a:gd name="connsiteX13" fmla="*/ 3229139 w 5551482"/>
                <a:gd name="connsiteY13" fmla="*/ 3012959 h 3823583"/>
                <a:gd name="connsiteX14" fmla="*/ 2793710 w 5551482"/>
                <a:gd name="connsiteY14" fmla="*/ 2940388 h 3823583"/>
                <a:gd name="connsiteX15" fmla="*/ 2358282 w 5551482"/>
                <a:gd name="connsiteY15" fmla="*/ 2751702 h 3823583"/>
                <a:gd name="connsiteX16" fmla="*/ 2038968 w 5551482"/>
                <a:gd name="connsiteY16" fmla="*/ 2548502 h 3823583"/>
                <a:gd name="connsiteX17" fmla="*/ 1719653 w 5551482"/>
                <a:gd name="connsiteY17" fmla="*/ 2243702 h 3823583"/>
                <a:gd name="connsiteX18" fmla="*/ 1545482 w 5551482"/>
                <a:gd name="connsiteY18" fmla="*/ 1938902 h 3823583"/>
                <a:gd name="connsiteX19" fmla="*/ 1545482 w 5551482"/>
                <a:gd name="connsiteY19" fmla="*/ 1619588 h 3823583"/>
                <a:gd name="connsiteX20" fmla="*/ 1589025 w 5551482"/>
                <a:gd name="connsiteY20" fmla="*/ 1300273 h 3823583"/>
                <a:gd name="connsiteX21" fmla="*/ 1139082 w 5551482"/>
                <a:gd name="connsiteY21" fmla="*/ 1517988 h 3823583"/>
                <a:gd name="connsiteX22" fmla="*/ 993939 w 5551482"/>
                <a:gd name="connsiteY22" fmla="*/ 1547016 h 3823583"/>
                <a:gd name="connsiteX23" fmla="*/ 1008453 w 5551482"/>
                <a:gd name="connsiteY23" fmla="*/ 1474445 h 3823583"/>
                <a:gd name="connsiteX24" fmla="*/ 1022968 w 5551482"/>
                <a:gd name="connsiteY24" fmla="*/ 1343816 h 3823583"/>
                <a:gd name="connsiteX25" fmla="*/ 921368 w 5551482"/>
                <a:gd name="connsiteY25" fmla="*/ 1184159 h 3823583"/>
                <a:gd name="connsiteX26" fmla="*/ 790739 w 5551482"/>
                <a:gd name="connsiteY26" fmla="*/ 1184159 h 3823583"/>
                <a:gd name="connsiteX27" fmla="*/ 689139 w 5551482"/>
                <a:gd name="connsiteY27" fmla="*/ 1155130 h 3823583"/>
                <a:gd name="connsiteX28" fmla="*/ 631082 w 5551482"/>
                <a:gd name="connsiteY28" fmla="*/ 1082559 h 3823583"/>
                <a:gd name="connsiteX29" fmla="*/ 645596 w 5551482"/>
                <a:gd name="connsiteY29" fmla="*/ 937416 h 3823583"/>
                <a:gd name="connsiteX30" fmla="*/ 587539 w 5551482"/>
                <a:gd name="connsiteY30" fmla="*/ 821302 h 3823583"/>
                <a:gd name="connsiteX31" fmla="*/ 355310 w 5551482"/>
                <a:gd name="connsiteY31" fmla="*/ 792273 h 3823583"/>
                <a:gd name="connsiteX32" fmla="*/ 195653 w 5551482"/>
                <a:gd name="connsiteY32" fmla="*/ 763245 h 3823583"/>
                <a:gd name="connsiteX33" fmla="*/ 6968 w 5551482"/>
                <a:gd name="connsiteY33" fmla="*/ 763245 h 3823583"/>
                <a:gd name="connsiteX34" fmla="*/ 108568 w 5551482"/>
                <a:gd name="connsiteY34" fmla="*/ 545530 h 3823583"/>
                <a:gd name="connsiteX35" fmla="*/ 718168 w 5551482"/>
                <a:gd name="connsiteY35" fmla="*/ 255245 h 3823583"/>
                <a:gd name="connsiteX36" fmla="*/ 1211653 w 5551482"/>
                <a:gd name="connsiteY36" fmla="*/ 8502 h 3823583"/>
                <a:gd name="connsiteX37" fmla="*/ 1559996 w 5551482"/>
                <a:gd name="connsiteY37" fmla="*/ 574559 h 3823583"/>
                <a:gd name="connsiteX38" fmla="*/ 1922853 w 5551482"/>
                <a:gd name="connsiteY38" fmla="*/ 850330 h 3823583"/>
                <a:gd name="connsiteX39" fmla="*/ 1995425 w 5551482"/>
                <a:gd name="connsiteY39" fmla="*/ 879359 h 3823583"/>
                <a:gd name="connsiteX40" fmla="*/ 2329253 w 5551482"/>
                <a:gd name="connsiteY40" fmla="*/ 719702 h 3823583"/>
                <a:gd name="connsiteX41" fmla="*/ 2445368 w 5551482"/>
                <a:gd name="connsiteY41" fmla="*/ 400388 h 3823583"/>
                <a:gd name="connsiteX42" fmla="*/ 2851768 w 5551482"/>
                <a:gd name="connsiteY42" fmla="*/ 342330 h 3823583"/>
                <a:gd name="connsiteX43" fmla="*/ 2808225 w 5551482"/>
                <a:gd name="connsiteY43" fmla="*/ 487473 h 3823583"/>
                <a:gd name="connsiteX44" fmla="*/ 2721139 w 5551482"/>
                <a:gd name="connsiteY44" fmla="*/ 777759 h 3823583"/>
                <a:gd name="connsiteX45" fmla="*/ 3258168 w 5551482"/>
                <a:gd name="connsiteY45" fmla="*/ 879359 h 3823583"/>
                <a:gd name="connsiteX46" fmla="*/ 3766168 w 5551482"/>
                <a:gd name="connsiteY46" fmla="*/ 1184159 h 3823583"/>
                <a:gd name="connsiteX47" fmla="*/ 3925825 w 5551482"/>
                <a:gd name="connsiteY47" fmla="*/ 1358330 h 3823583"/>
                <a:gd name="connsiteX48" fmla="*/ 4099996 w 5551482"/>
                <a:gd name="connsiteY48" fmla="*/ 1242216 h 3823583"/>
                <a:gd name="connsiteX49" fmla="*/ 4216110 w 5551482"/>
                <a:gd name="connsiteY49" fmla="*/ 1039016 h 3823583"/>
                <a:gd name="connsiteX50" fmla="*/ 4433825 w 5551482"/>
                <a:gd name="connsiteY50" fmla="*/ 1198673 h 3823583"/>
                <a:gd name="connsiteX51" fmla="*/ 4375768 w 5551482"/>
                <a:gd name="connsiteY51" fmla="*/ 1445416 h 3823583"/>
                <a:gd name="connsiteX52" fmla="*/ 4245139 w 5551482"/>
                <a:gd name="connsiteY52" fmla="*/ 1648616 h 3823583"/>
                <a:gd name="connsiteX53" fmla="*/ 4332225 w 5551482"/>
                <a:gd name="connsiteY53" fmla="*/ 1924388 h 3823583"/>
                <a:gd name="connsiteX54" fmla="*/ 4375768 w 5551482"/>
                <a:gd name="connsiteY54" fmla="*/ 2011473 h 38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551482" h="3823583">
                  <a:moveTo>
                    <a:pt x="4375768" y="2011473"/>
                  </a:moveTo>
                  <a:cubicBezTo>
                    <a:pt x="4477368" y="2062273"/>
                    <a:pt x="4765235" y="2192902"/>
                    <a:pt x="4941825" y="2229188"/>
                  </a:cubicBezTo>
                  <a:cubicBezTo>
                    <a:pt x="5118415" y="2265474"/>
                    <a:pt x="5333710" y="2183226"/>
                    <a:pt x="5435310" y="2229188"/>
                  </a:cubicBezTo>
                  <a:cubicBezTo>
                    <a:pt x="5536910" y="2275150"/>
                    <a:pt x="5549006" y="2258216"/>
                    <a:pt x="5551425" y="2504959"/>
                  </a:cubicBezTo>
                  <a:cubicBezTo>
                    <a:pt x="5553844" y="2751702"/>
                    <a:pt x="5478854" y="3506445"/>
                    <a:pt x="5449825" y="3709645"/>
                  </a:cubicBezTo>
                  <a:cubicBezTo>
                    <a:pt x="5420796" y="3912845"/>
                    <a:pt x="5425634" y="3796730"/>
                    <a:pt x="5377253" y="3724159"/>
                  </a:cubicBezTo>
                  <a:cubicBezTo>
                    <a:pt x="5328872" y="3651588"/>
                    <a:pt x="5227272" y="3358883"/>
                    <a:pt x="5159539" y="3274216"/>
                  </a:cubicBezTo>
                  <a:cubicBezTo>
                    <a:pt x="5091806" y="3189549"/>
                    <a:pt x="5031329" y="3194388"/>
                    <a:pt x="4970853" y="3216159"/>
                  </a:cubicBezTo>
                  <a:cubicBezTo>
                    <a:pt x="4910377" y="3237930"/>
                    <a:pt x="4849901" y="3421778"/>
                    <a:pt x="4796682" y="3404845"/>
                  </a:cubicBezTo>
                  <a:cubicBezTo>
                    <a:pt x="4743463" y="3387912"/>
                    <a:pt x="4755558" y="3170197"/>
                    <a:pt x="4651539" y="3114559"/>
                  </a:cubicBezTo>
                  <a:cubicBezTo>
                    <a:pt x="4547520" y="3058921"/>
                    <a:pt x="4247558" y="3153263"/>
                    <a:pt x="4172568" y="3071016"/>
                  </a:cubicBezTo>
                  <a:cubicBezTo>
                    <a:pt x="4097578" y="2988769"/>
                    <a:pt x="4262072" y="2642844"/>
                    <a:pt x="4201596" y="2621073"/>
                  </a:cubicBezTo>
                  <a:cubicBezTo>
                    <a:pt x="4141120" y="2599302"/>
                    <a:pt x="3971786" y="2875074"/>
                    <a:pt x="3809710" y="2940388"/>
                  </a:cubicBezTo>
                  <a:cubicBezTo>
                    <a:pt x="3647634" y="3005702"/>
                    <a:pt x="3398472" y="3012959"/>
                    <a:pt x="3229139" y="3012959"/>
                  </a:cubicBezTo>
                  <a:cubicBezTo>
                    <a:pt x="3059806" y="3012959"/>
                    <a:pt x="2938853" y="2983931"/>
                    <a:pt x="2793710" y="2940388"/>
                  </a:cubicBezTo>
                  <a:cubicBezTo>
                    <a:pt x="2648567" y="2896845"/>
                    <a:pt x="2484072" y="2817016"/>
                    <a:pt x="2358282" y="2751702"/>
                  </a:cubicBezTo>
                  <a:cubicBezTo>
                    <a:pt x="2232492" y="2686388"/>
                    <a:pt x="2145406" y="2633169"/>
                    <a:pt x="2038968" y="2548502"/>
                  </a:cubicBezTo>
                  <a:cubicBezTo>
                    <a:pt x="1932530" y="2463835"/>
                    <a:pt x="1801901" y="2345302"/>
                    <a:pt x="1719653" y="2243702"/>
                  </a:cubicBezTo>
                  <a:cubicBezTo>
                    <a:pt x="1637405" y="2142102"/>
                    <a:pt x="1574510" y="2042921"/>
                    <a:pt x="1545482" y="1938902"/>
                  </a:cubicBezTo>
                  <a:cubicBezTo>
                    <a:pt x="1516454" y="1834883"/>
                    <a:pt x="1538225" y="1726026"/>
                    <a:pt x="1545482" y="1619588"/>
                  </a:cubicBezTo>
                  <a:cubicBezTo>
                    <a:pt x="1552739" y="1513150"/>
                    <a:pt x="1656758" y="1317206"/>
                    <a:pt x="1589025" y="1300273"/>
                  </a:cubicBezTo>
                  <a:cubicBezTo>
                    <a:pt x="1521292" y="1283340"/>
                    <a:pt x="1238263" y="1476864"/>
                    <a:pt x="1139082" y="1517988"/>
                  </a:cubicBezTo>
                  <a:cubicBezTo>
                    <a:pt x="1039901" y="1559112"/>
                    <a:pt x="1015710" y="1554273"/>
                    <a:pt x="993939" y="1547016"/>
                  </a:cubicBezTo>
                  <a:cubicBezTo>
                    <a:pt x="972168" y="1539759"/>
                    <a:pt x="1003615" y="1508312"/>
                    <a:pt x="1008453" y="1474445"/>
                  </a:cubicBezTo>
                  <a:cubicBezTo>
                    <a:pt x="1013291" y="1440578"/>
                    <a:pt x="1037482" y="1392197"/>
                    <a:pt x="1022968" y="1343816"/>
                  </a:cubicBezTo>
                  <a:cubicBezTo>
                    <a:pt x="1008454" y="1295435"/>
                    <a:pt x="960073" y="1210768"/>
                    <a:pt x="921368" y="1184159"/>
                  </a:cubicBezTo>
                  <a:cubicBezTo>
                    <a:pt x="882663" y="1157550"/>
                    <a:pt x="829444" y="1188997"/>
                    <a:pt x="790739" y="1184159"/>
                  </a:cubicBezTo>
                  <a:cubicBezTo>
                    <a:pt x="752034" y="1179321"/>
                    <a:pt x="715748" y="1172063"/>
                    <a:pt x="689139" y="1155130"/>
                  </a:cubicBezTo>
                  <a:cubicBezTo>
                    <a:pt x="662530" y="1138197"/>
                    <a:pt x="638339" y="1118845"/>
                    <a:pt x="631082" y="1082559"/>
                  </a:cubicBezTo>
                  <a:cubicBezTo>
                    <a:pt x="623825" y="1046273"/>
                    <a:pt x="652853" y="980959"/>
                    <a:pt x="645596" y="937416"/>
                  </a:cubicBezTo>
                  <a:cubicBezTo>
                    <a:pt x="638339" y="893873"/>
                    <a:pt x="635920" y="845493"/>
                    <a:pt x="587539" y="821302"/>
                  </a:cubicBezTo>
                  <a:cubicBezTo>
                    <a:pt x="539158" y="797111"/>
                    <a:pt x="420624" y="801949"/>
                    <a:pt x="355310" y="792273"/>
                  </a:cubicBezTo>
                  <a:cubicBezTo>
                    <a:pt x="289996" y="782597"/>
                    <a:pt x="253710" y="768083"/>
                    <a:pt x="195653" y="763245"/>
                  </a:cubicBezTo>
                  <a:cubicBezTo>
                    <a:pt x="137596" y="758407"/>
                    <a:pt x="21482" y="799531"/>
                    <a:pt x="6968" y="763245"/>
                  </a:cubicBezTo>
                  <a:cubicBezTo>
                    <a:pt x="-7546" y="726959"/>
                    <a:pt x="-9965" y="630197"/>
                    <a:pt x="108568" y="545530"/>
                  </a:cubicBezTo>
                  <a:cubicBezTo>
                    <a:pt x="227101" y="460863"/>
                    <a:pt x="534321" y="344750"/>
                    <a:pt x="718168" y="255245"/>
                  </a:cubicBezTo>
                  <a:cubicBezTo>
                    <a:pt x="902015" y="165740"/>
                    <a:pt x="1071348" y="-44717"/>
                    <a:pt x="1211653" y="8502"/>
                  </a:cubicBezTo>
                  <a:cubicBezTo>
                    <a:pt x="1351958" y="61721"/>
                    <a:pt x="1441463" y="434254"/>
                    <a:pt x="1559996" y="574559"/>
                  </a:cubicBezTo>
                  <a:cubicBezTo>
                    <a:pt x="1678529" y="714864"/>
                    <a:pt x="1850281" y="799530"/>
                    <a:pt x="1922853" y="850330"/>
                  </a:cubicBezTo>
                  <a:cubicBezTo>
                    <a:pt x="1995424" y="901130"/>
                    <a:pt x="1927692" y="901130"/>
                    <a:pt x="1995425" y="879359"/>
                  </a:cubicBezTo>
                  <a:cubicBezTo>
                    <a:pt x="2063158" y="857588"/>
                    <a:pt x="2254263" y="799530"/>
                    <a:pt x="2329253" y="719702"/>
                  </a:cubicBezTo>
                  <a:cubicBezTo>
                    <a:pt x="2404243" y="639874"/>
                    <a:pt x="2358282" y="463283"/>
                    <a:pt x="2445368" y="400388"/>
                  </a:cubicBezTo>
                  <a:cubicBezTo>
                    <a:pt x="2532454" y="337493"/>
                    <a:pt x="2791292" y="327816"/>
                    <a:pt x="2851768" y="342330"/>
                  </a:cubicBezTo>
                  <a:cubicBezTo>
                    <a:pt x="2912244" y="356844"/>
                    <a:pt x="2808225" y="487473"/>
                    <a:pt x="2808225" y="487473"/>
                  </a:cubicBezTo>
                  <a:cubicBezTo>
                    <a:pt x="2786453" y="560044"/>
                    <a:pt x="2646149" y="712445"/>
                    <a:pt x="2721139" y="777759"/>
                  </a:cubicBezTo>
                  <a:cubicBezTo>
                    <a:pt x="2796129" y="843073"/>
                    <a:pt x="3083996" y="811626"/>
                    <a:pt x="3258168" y="879359"/>
                  </a:cubicBezTo>
                  <a:cubicBezTo>
                    <a:pt x="3432339" y="947092"/>
                    <a:pt x="3654892" y="1104331"/>
                    <a:pt x="3766168" y="1184159"/>
                  </a:cubicBezTo>
                  <a:cubicBezTo>
                    <a:pt x="3877444" y="1263987"/>
                    <a:pt x="3870187" y="1348654"/>
                    <a:pt x="3925825" y="1358330"/>
                  </a:cubicBezTo>
                  <a:cubicBezTo>
                    <a:pt x="3981463" y="1368006"/>
                    <a:pt x="4051615" y="1295435"/>
                    <a:pt x="4099996" y="1242216"/>
                  </a:cubicBezTo>
                  <a:cubicBezTo>
                    <a:pt x="4148377" y="1188997"/>
                    <a:pt x="4160472" y="1046273"/>
                    <a:pt x="4216110" y="1039016"/>
                  </a:cubicBezTo>
                  <a:cubicBezTo>
                    <a:pt x="4271748" y="1031759"/>
                    <a:pt x="4407215" y="1130940"/>
                    <a:pt x="4433825" y="1198673"/>
                  </a:cubicBezTo>
                  <a:cubicBezTo>
                    <a:pt x="4460435" y="1266406"/>
                    <a:pt x="4407216" y="1370426"/>
                    <a:pt x="4375768" y="1445416"/>
                  </a:cubicBezTo>
                  <a:cubicBezTo>
                    <a:pt x="4344320" y="1520406"/>
                    <a:pt x="4252396" y="1568787"/>
                    <a:pt x="4245139" y="1648616"/>
                  </a:cubicBezTo>
                  <a:cubicBezTo>
                    <a:pt x="4237882" y="1728445"/>
                    <a:pt x="4310454" y="1871169"/>
                    <a:pt x="4332225" y="1924388"/>
                  </a:cubicBezTo>
                  <a:cubicBezTo>
                    <a:pt x="4353996" y="1977607"/>
                    <a:pt x="4274168" y="1960673"/>
                    <a:pt x="4375768" y="20114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69042" y="3643446"/>
              <a:ext cx="1847871" cy="1091723"/>
            </a:xfrm>
            <a:custGeom>
              <a:avLst/>
              <a:gdLst>
                <a:gd name="connsiteX0" fmla="*/ 91148 w 1689422"/>
                <a:gd name="connsiteY0" fmla="*/ 4842 h 948438"/>
                <a:gd name="connsiteX1" fmla="*/ 33091 w 1689422"/>
                <a:gd name="connsiteY1" fmla="*/ 179014 h 948438"/>
                <a:gd name="connsiteX2" fmla="*/ 294348 w 1689422"/>
                <a:gd name="connsiteY2" fmla="*/ 324157 h 948438"/>
                <a:gd name="connsiteX3" fmla="*/ 308863 w 1689422"/>
                <a:gd name="connsiteY3" fmla="*/ 469299 h 948438"/>
                <a:gd name="connsiteX4" fmla="*/ 410463 w 1689422"/>
                <a:gd name="connsiteY4" fmla="*/ 498328 h 948438"/>
                <a:gd name="connsiteX5" fmla="*/ 512063 w 1689422"/>
                <a:gd name="connsiteY5" fmla="*/ 396728 h 948438"/>
                <a:gd name="connsiteX6" fmla="*/ 1121663 w 1689422"/>
                <a:gd name="connsiteY6" fmla="*/ 730557 h 948438"/>
                <a:gd name="connsiteX7" fmla="*/ 1179720 w 1689422"/>
                <a:gd name="connsiteY7" fmla="*/ 904728 h 948438"/>
                <a:gd name="connsiteX8" fmla="*/ 1281320 w 1689422"/>
                <a:gd name="connsiteY8" fmla="*/ 846671 h 948438"/>
                <a:gd name="connsiteX9" fmla="*/ 1353891 w 1689422"/>
                <a:gd name="connsiteY9" fmla="*/ 788614 h 948438"/>
                <a:gd name="connsiteX10" fmla="*/ 1586120 w 1689422"/>
                <a:gd name="connsiteY10" fmla="*/ 948271 h 948438"/>
                <a:gd name="connsiteX11" fmla="*/ 1687720 w 1689422"/>
                <a:gd name="connsiteY11" fmla="*/ 817642 h 948438"/>
                <a:gd name="connsiteX12" fmla="*/ 1644177 w 1689422"/>
                <a:gd name="connsiteY12" fmla="*/ 745071 h 948438"/>
                <a:gd name="connsiteX13" fmla="*/ 1571606 w 1689422"/>
                <a:gd name="connsiteY13" fmla="*/ 701528 h 948438"/>
                <a:gd name="connsiteX14" fmla="*/ 120177 w 1689422"/>
                <a:gd name="connsiteY14" fmla="*/ 48385 h 948438"/>
                <a:gd name="connsiteX15" fmla="*/ 91148 w 1689422"/>
                <a:gd name="connsiteY15" fmla="*/ 62899 h 948438"/>
                <a:gd name="connsiteX16" fmla="*/ 18577 w 1689422"/>
                <a:gd name="connsiteY16" fmla="*/ 179014 h 948438"/>
                <a:gd name="connsiteX17" fmla="*/ 105663 w 1689422"/>
                <a:gd name="connsiteY17" fmla="*/ 179014 h 948438"/>
                <a:gd name="connsiteX18" fmla="*/ 4063 w 1689422"/>
                <a:gd name="connsiteY18" fmla="*/ 179014 h 948438"/>
                <a:gd name="connsiteX19" fmla="*/ 18577 w 1689422"/>
                <a:gd name="connsiteY19" fmla="*/ 237071 h 948438"/>
                <a:gd name="connsiteX0-1" fmla="*/ 91148 w 1689422"/>
                <a:gd name="connsiteY0-2" fmla="*/ 4842 h 948438"/>
                <a:gd name="connsiteX1-3" fmla="*/ 33091 w 1689422"/>
                <a:gd name="connsiteY1-4" fmla="*/ 179014 h 948438"/>
                <a:gd name="connsiteX2-5" fmla="*/ 294348 w 1689422"/>
                <a:gd name="connsiteY2-6" fmla="*/ 324157 h 948438"/>
                <a:gd name="connsiteX3-7" fmla="*/ 308863 w 1689422"/>
                <a:gd name="connsiteY3-8" fmla="*/ 469299 h 948438"/>
                <a:gd name="connsiteX4-9" fmla="*/ 410463 w 1689422"/>
                <a:gd name="connsiteY4-10" fmla="*/ 498328 h 948438"/>
                <a:gd name="connsiteX5-11" fmla="*/ 512063 w 1689422"/>
                <a:gd name="connsiteY5-12" fmla="*/ 396728 h 948438"/>
                <a:gd name="connsiteX6-13" fmla="*/ 1121663 w 1689422"/>
                <a:gd name="connsiteY6-14" fmla="*/ 730557 h 948438"/>
                <a:gd name="connsiteX7-15" fmla="*/ 1179720 w 1689422"/>
                <a:gd name="connsiteY7-16" fmla="*/ 904728 h 948438"/>
                <a:gd name="connsiteX8-17" fmla="*/ 1281320 w 1689422"/>
                <a:gd name="connsiteY8-18" fmla="*/ 846671 h 948438"/>
                <a:gd name="connsiteX9-19" fmla="*/ 1353891 w 1689422"/>
                <a:gd name="connsiteY9-20" fmla="*/ 788614 h 948438"/>
                <a:gd name="connsiteX10-21" fmla="*/ 1586120 w 1689422"/>
                <a:gd name="connsiteY10-22" fmla="*/ 948271 h 948438"/>
                <a:gd name="connsiteX11-23" fmla="*/ 1687720 w 1689422"/>
                <a:gd name="connsiteY11-24" fmla="*/ 817642 h 948438"/>
                <a:gd name="connsiteX12-25" fmla="*/ 1644177 w 1689422"/>
                <a:gd name="connsiteY12-26" fmla="*/ 745071 h 948438"/>
                <a:gd name="connsiteX13-27" fmla="*/ 1571606 w 1689422"/>
                <a:gd name="connsiteY13-28" fmla="*/ 701528 h 948438"/>
                <a:gd name="connsiteX14-29" fmla="*/ 120177 w 1689422"/>
                <a:gd name="connsiteY14-30" fmla="*/ 48385 h 948438"/>
                <a:gd name="connsiteX15-31" fmla="*/ 91148 w 1689422"/>
                <a:gd name="connsiteY15-32" fmla="*/ 62899 h 948438"/>
                <a:gd name="connsiteX16-33" fmla="*/ 18577 w 1689422"/>
                <a:gd name="connsiteY16-34" fmla="*/ 179014 h 948438"/>
                <a:gd name="connsiteX17-35" fmla="*/ 4063 w 1689422"/>
                <a:gd name="connsiteY17-36" fmla="*/ 179014 h 948438"/>
                <a:gd name="connsiteX18-37" fmla="*/ 18577 w 1689422"/>
                <a:gd name="connsiteY18-38" fmla="*/ 237071 h 948438"/>
                <a:gd name="connsiteX0-39" fmla="*/ 113544 w 1711818"/>
                <a:gd name="connsiteY0-40" fmla="*/ 0 h 943596"/>
                <a:gd name="connsiteX1-41" fmla="*/ 55487 w 1711818"/>
                <a:gd name="connsiteY1-42" fmla="*/ 174172 h 943596"/>
                <a:gd name="connsiteX2-43" fmla="*/ 316744 w 1711818"/>
                <a:gd name="connsiteY2-44" fmla="*/ 319315 h 943596"/>
                <a:gd name="connsiteX3-45" fmla="*/ 331259 w 1711818"/>
                <a:gd name="connsiteY3-46" fmla="*/ 464457 h 943596"/>
                <a:gd name="connsiteX4-47" fmla="*/ 432859 w 1711818"/>
                <a:gd name="connsiteY4-48" fmla="*/ 493486 h 943596"/>
                <a:gd name="connsiteX5-49" fmla="*/ 534459 w 1711818"/>
                <a:gd name="connsiteY5-50" fmla="*/ 391886 h 943596"/>
                <a:gd name="connsiteX6-51" fmla="*/ 1144059 w 1711818"/>
                <a:gd name="connsiteY6-52" fmla="*/ 725715 h 943596"/>
                <a:gd name="connsiteX7-53" fmla="*/ 1202116 w 1711818"/>
                <a:gd name="connsiteY7-54" fmla="*/ 899886 h 943596"/>
                <a:gd name="connsiteX8-55" fmla="*/ 1303716 w 1711818"/>
                <a:gd name="connsiteY8-56" fmla="*/ 841829 h 943596"/>
                <a:gd name="connsiteX9-57" fmla="*/ 1376287 w 1711818"/>
                <a:gd name="connsiteY9-58" fmla="*/ 783772 h 943596"/>
                <a:gd name="connsiteX10-59" fmla="*/ 1608516 w 1711818"/>
                <a:gd name="connsiteY10-60" fmla="*/ 943429 h 943596"/>
                <a:gd name="connsiteX11-61" fmla="*/ 1710116 w 1711818"/>
                <a:gd name="connsiteY11-62" fmla="*/ 812800 h 943596"/>
                <a:gd name="connsiteX12-63" fmla="*/ 1666573 w 1711818"/>
                <a:gd name="connsiteY12-64" fmla="*/ 740229 h 943596"/>
                <a:gd name="connsiteX13-65" fmla="*/ 1594002 w 1711818"/>
                <a:gd name="connsiteY13-66" fmla="*/ 696686 h 943596"/>
                <a:gd name="connsiteX14-67" fmla="*/ 142573 w 1711818"/>
                <a:gd name="connsiteY14-68" fmla="*/ 43543 h 943596"/>
                <a:gd name="connsiteX15-69" fmla="*/ 40973 w 1711818"/>
                <a:gd name="connsiteY15-70" fmla="*/ 174172 h 943596"/>
                <a:gd name="connsiteX16-71" fmla="*/ 26459 w 1711818"/>
                <a:gd name="connsiteY16-72" fmla="*/ 174172 h 943596"/>
                <a:gd name="connsiteX17-73" fmla="*/ 40973 w 1711818"/>
                <a:gd name="connsiteY17-74" fmla="*/ 232229 h 943596"/>
                <a:gd name="connsiteX0-75" fmla="*/ 113544 w 1711818"/>
                <a:gd name="connsiteY0-76" fmla="*/ 0 h 943596"/>
                <a:gd name="connsiteX1-77" fmla="*/ 55487 w 1711818"/>
                <a:gd name="connsiteY1-78" fmla="*/ 174172 h 943596"/>
                <a:gd name="connsiteX2-79" fmla="*/ 316744 w 1711818"/>
                <a:gd name="connsiteY2-80" fmla="*/ 319315 h 943596"/>
                <a:gd name="connsiteX3-81" fmla="*/ 331259 w 1711818"/>
                <a:gd name="connsiteY3-82" fmla="*/ 464457 h 943596"/>
                <a:gd name="connsiteX4-83" fmla="*/ 432859 w 1711818"/>
                <a:gd name="connsiteY4-84" fmla="*/ 493486 h 943596"/>
                <a:gd name="connsiteX5-85" fmla="*/ 534459 w 1711818"/>
                <a:gd name="connsiteY5-86" fmla="*/ 391886 h 943596"/>
                <a:gd name="connsiteX6-87" fmla="*/ 1144059 w 1711818"/>
                <a:gd name="connsiteY6-88" fmla="*/ 725715 h 943596"/>
                <a:gd name="connsiteX7-89" fmla="*/ 1202116 w 1711818"/>
                <a:gd name="connsiteY7-90" fmla="*/ 899886 h 943596"/>
                <a:gd name="connsiteX8-91" fmla="*/ 1303716 w 1711818"/>
                <a:gd name="connsiteY8-92" fmla="*/ 841829 h 943596"/>
                <a:gd name="connsiteX9-93" fmla="*/ 1376287 w 1711818"/>
                <a:gd name="connsiteY9-94" fmla="*/ 783772 h 943596"/>
                <a:gd name="connsiteX10-95" fmla="*/ 1608516 w 1711818"/>
                <a:gd name="connsiteY10-96" fmla="*/ 943429 h 943596"/>
                <a:gd name="connsiteX11-97" fmla="*/ 1710116 w 1711818"/>
                <a:gd name="connsiteY11-98" fmla="*/ 812800 h 943596"/>
                <a:gd name="connsiteX12-99" fmla="*/ 1666573 w 1711818"/>
                <a:gd name="connsiteY12-100" fmla="*/ 740229 h 943596"/>
                <a:gd name="connsiteX13-101" fmla="*/ 1594002 w 1711818"/>
                <a:gd name="connsiteY13-102" fmla="*/ 696686 h 943596"/>
                <a:gd name="connsiteX14-103" fmla="*/ 142573 w 1711818"/>
                <a:gd name="connsiteY14-104" fmla="*/ 43543 h 943596"/>
                <a:gd name="connsiteX15-105" fmla="*/ 40973 w 1711818"/>
                <a:gd name="connsiteY15-106" fmla="*/ 174172 h 943596"/>
                <a:gd name="connsiteX16-107" fmla="*/ 40973 w 1711818"/>
                <a:gd name="connsiteY16-108" fmla="*/ 232229 h 943596"/>
                <a:gd name="connsiteX0-109" fmla="*/ 113544 w 1711818"/>
                <a:gd name="connsiteY0-110" fmla="*/ 0 h 943596"/>
                <a:gd name="connsiteX1-111" fmla="*/ 55487 w 1711818"/>
                <a:gd name="connsiteY1-112" fmla="*/ 174172 h 943596"/>
                <a:gd name="connsiteX2-113" fmla="*/ 316744 w 1711818"/>
                <a:gd name="connsiteY2-114" fmla="*/ 319315 h 943596"/>
                <a:gd name="connsiteX3-115" fmla="*/ 331259 w 1711818"/>
                <a:gd name="connsiteY3-116" fmla="*/ 464457 h 943596"/>
                <a:gd name="connsiteX4-117" fmla="*/ 432859 w 1711818"/>
                <a:gd name="connsiteY4-118" fmla="*/ 493486 h 943596"/>
                <a:gd name="connsiteX5-119" fmla="*/ 534459 w 1711818"/>
                <a:gd name="connsiteY5-120" fmla="*/ 391886 h 943596"/>
                <a:gd name="connsiteX6-121" fmla="*/ 1144059 w 1711818"/>
                <a:gd name="connsiteY6-122" fmla="*/ 725715 h 943596"/>
                <a:gd name="connsiteX7-123" fmla="*/ 1202116 w 1711818"/>
                <a:gd name="connsiteY7-124" fmla="*/ 899886 h 943596"/>
                <a:gd name="connsiteX8-125" fmla="*/ 1303716 w 1711818"/>
                <a:gd name="connsiteY8-126" fmla="*/ 841829 h 943596"/>
                <a:gd name="connsiteX9-127" fmla="*/ 1376287 w 1711818"/>
                <a:gd name="connsiteY9-128" fmla="*/ 783772 h 943596"/>
                <a:gd name="connsiteX10-129" fmla="*/ 1608516 w 1711818"/>
                <a:gd name="connsiteY10-130" fmla="*/ 943429 h 943596"/>
                <a:gd name="connsiteX11-131" fmla="*/ 1710116 w 1711818"/>
                <a:gd name="connsiteY11-132" fmla="*/ 812800 h 943596"/>
                <a:gd name="connsiteX12-133" fmla="*/ 1666573 w 1711818"/>
                <a:gd name="connsiteY12-134" fmla="*/ 740229 h 943596"/>
                <a:gd name="connsiteX13-135" fmla="*/ 1594002 w 1711818"/>
                <a:gd name="connsiteY13-136" fmla="*/ 696686 h 943596"/>
                <a:gd name="connsiteX14-137" fmla="*/ 142573 w 1711818"/>
                <a:gd name="connsiteY14-138" fmla="*/ 43543 h 943596"/>
                <a:gd name="connsiteX15-139" fmla="*/ 40973 w 1711818"/>
                <a:gd name="connsiteY15-140" fmla="*/ 174172 h 943596"/>
                <a:gd name="connsiteX0-141" fmla="*/ 69751 w 1668025"/>
                <a:gd name="connsiteY0-142" fmla="*/ 0 h 943596"/>
                <a:gd name="connsiteX1-143" fmla="*/ 11694 w 1668025"/>
                <a:gd name="connsiteY1-144" fmla="*/ 174172 h 943596"/>
                <a:gd name="connsiteX2-145" fmla="*/ 272951 w 1668025"/>
                <a:gd name="connsiteY2-146" fmla="*/ 319315 h 943596"/>
                <a:gd name="connsiteX3-147" fmla="*/ 287466 w 1668025"/>
                <a:gd name="connsiteY3-148" fmla="*/ 464457 h 943596"/>
                <a:gd name="connsiteX4-149" fmla="*/ 389066 w 1668025"/>
                <a:gd name="connsiteY4-150" fmla="*/ 493486 h 943596"/>
                <a:gd name="connsiteX5-151" fmla="*/ 490666 w 1668025"/>
                <a:gd name="connsiteY5-152" fmla="*/ 391886 h 943596"/>
                <a:gd name="connsiteX6-153" fmla="*/ 1100266 w 1668025"/>
                <a:gd name="connsiteY6-154" fmla="*/ 725715 h 943596"/>
                <a:gd name="connsiteX7-155" fmla="*/ 1158323 w 1668025"/>
                <a:gd name="connsiteY7-156" fmla="*/ 899886 h 943596"/>
                <a:gd name="connsiteX8-157" fmla="*/ 1259923 w 1668025"/>
                <a:gd name="connsiteY8-158" fmla="*/ 841829 h 943596"/>
                <a:gd name="connsiteX9-159" fmla="*/ 1332494 w 1668025"/>
                <a:gd name="connsiteY9-160" fmla="*/ 783772 h 943596"/>
                <a:gd name="connsiteX10-161" fmla="*/ 1564723 w 1668025"/>
                <a:gd name="connsiteY10-162" fmla="*/ 943429 h 943596"/>
                <a:gd name="connsiteX11-163" fmla="*/ 1666323 w 1668025"/>
                <a:gd name="connsiteY11-164" fmla="*/ 812800 h 943596"/>
                <a:gd name="connsiteX12-165" fmla="*/ 1622780 w 1668025"/>
                <a:gd name="connsiteY12-166" fmla="*/ 740229 h 943596"/>
                <a:gd name="connsiteX13-167" fmla="*/ 1550209 w 1668025"/>
                <a:gd name="connsiteY13-168" fmla="*/ 696686 h 943596"/>
                <a:gd name="connsiteX14-169" fmla="*/ 98780 w 1668025"/>
                <a:gd name="connsiteY14-170" fmla="*/ 43543 h 9435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668025" h="943596">
                  <a:moveTo>
                    <a:pt x="69751" y="0"/>
                  </a:moveTo>
                  <a:cubicBezTo>
                    <a:pt x="23789" y="60476"/>
                    <a:pt x="-22173" y="120953"/>
                    <a:pt x="11694" y="174172"/>
                  </a:cubicBezTo>
                  <a:cubicBezTo>
                    <a:pt x="45561" y="227391"/>
                    <a:pt x="226989" y="270934"/>
                    <a:pt x="272951" y="319315"/>
                  </a:cubicBezTo>
                  <a:cubicBezTo>
                    <a:pt x="318913" y="367696"/>
                    <a:pt x="268114" y="435429"/>
                    <a:pt x="287466" y="464457"/>
                  </a:cubicBezTo>
                  <a:cubicBezTo>
                    <a:pt x="306818" y="493485"/>
                    <a:pt x="355199" y="505581"/>
                    <a:pt x="389066" y="493486"/>
                  </a:cubicBezTo>
                  <a:cubicBezTo>
                    <a:pt x="422933" y="481391"/>
                    <a:pt x="372133" y="353181"/>
                    <a:pt x="490666" y="391886"/>
                  </a:cubicBezTo>
                  <a:cubicBezTo>
                    <a:pt x="609199" y="430591"/>
                    <a:pt x="988990" y="641048"/>
                    <a:pt x="1100266" y="725715"/>
                  </a:cubicBezTo>
                  <a:cubicBezTo>
                    <a:pt x="1211542" y="810382"/>
                    <a:pt x="1131714" y="880534"/>
                    <a:pt x="1158323" y="899886"/>
                  </a:cubicBezTo>
                  <a:cubicBezTo>
                    <a:pt x="1184932" y="919238"/>
                    <a:pt x="1230895" y="861181"/>
                    <a:pt x="1259923" y="841829"/>
                  </a:cubicBezTo>
                  <a:cubicBezTo>
                    <a:pt x="1288951" y="822477"/>
                    <a:pt x="1281694" y="766839"/>
                    <a:pt x="1332494" y="783772"/>
                  </a:cubicBezTo>
                  <a:cubicBezTo>
                    <a:pt x="1383294" y="800705"/>
                    <a:pt x="1509085" y="938591"/>
                    <a:pt x="1564723" y="943429"/>
                  </a:cubicBezTo>
                  <a:cubicBezTo>
                    <a:pt x="1620361" y="948267"/>
                    <a:pt x="1656647" y="846667"/>
                    <a:pt x="1666323" y="812800"/>
                  </a:cubicBezTo>
                  <a:cubicBezTo>
                    <a:pt x="1675999" y="778933"/>
                    <a:pt x="1642132" y="759581"/>
                    <a:pt x="1622780" y="740229"/>
                  </a:cubicBezTo>
                  <a:cubicBezTo>
                    <a:pt x="1603428" y="720877"/>
                    <a:pt x="1550209" y="696686"/>
                    <a:pt x="1550209" y="696686"/>
                  </a:cubicBezTo>
                  <a:lnTo>
                    <a:pt x="98780" y="43543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1740000">
              <a:off x="5164122" y="3265831"/>
              <a:ext cx="309119" cy="5040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 rot="1740000">
              <a:off x="5912418" y="3641970"/>
              <a:ext cx="309119" cy="504000"/>
            </a:xfrm>
            <a:prstGeom prst="rect">
              <a:avLst/>
            </a:prstGeom>
          </p:spPr>
        </p:pic>
      </p:grpSp>
      <p:sp>
        <p:nvSpPr>
          <p:cNvPr id="26" name="Freeform 5"/>
          <p:cNvSpPr/>
          <p:nvPr/>
        </p:nvSpPr>
        <p:spPr bwMode="auto">
          <a:xfrm rot="20414047">
            <a:off x="12414974" y="1067308"/>
            <a:ext cx="792120" cy="605948"/>
          </a:xfrm>
          <a:custGeom>
            <a:avLst/>
            <a:gdLst>
              <a:gd name="T0" fmla="*/ 244 w 247"/>
              <a:gd name="T1" fmla="*/ 105 h 189"/>
              <a:gd name="T2" fmla="*/ 225 w 247"/>
              <a:gd name="T3" fmla="*/ 64 h 189"/>
              <a:gd name="T4" fmla="*/ 218 w 247"/>
              <a:gd name="T5" fmla="*/ 59 h 189"/>
              <a:gd name="T6" fmla="*/ 178 w 247"/>
              <a:gd name="T7" fmla="*/ 70 h 189"/>
              <a:gd name="T8" fmla="*/ 147 w 247"/>
              <a:gd name="T9" fmla="*/ 40 h 189"/>
              <a:gd name="T10" fmla="*/ 99 w 247"/>
              <a:gd name="T11" fmla="*/ 34 h 189"/>
              <a:gd name="T12" fmla="*/ 82 w 247"/>
              <a:gd name="T13" fmla="*/ 4 h 189"/>
              <a:gd name="T14" fmla="*/ 74 w 247"/>
              <a:gd name="T15" fmla="*/ 2 h 189"/>
              <a:gd name="T16" fmla="*/ 21 w 247"/>
              <a:gd name="T17" fmla="*/ 17 h 189"/>
              <a:gd name="T18" fmla="*/ 19 w 247"/>
              <a:gd name="T19" fmla="*/ 27 h 189"/>
              <a:gd name="T20" fmla="*/ 75 w 247"/>
              <a:gd name="T21" fmla="*/ 14 h 189"/>
              <a:gd name="T22" fmla="*/ 88 w 247"/>
              <a:gd name="T23" fmla="*/ 39 h 189"/>
              <a:gd name="T24" fmla="*/ 69 w 247"/>
              <a:gd name="T25" fmla="*/ 58 h 189"/>
              <a:gd name="T26" fmla="*/ 54 w 247"/>
              <a:gd name="T27" fmla="*/ 43 h 189"/>
              <a:gd name="T28" fmla="*/ 47 w 247"/>
              <a:gd name="T29" fmla="*/ 41 h 189"/>
              <a:gd name="T30" fmla="*/ 6 w 247"/>
              <a:gd name="T31" fmla="*/ 58 h 189"/>
              <a:gd name="T32" fmla="*/ 7 w 247"/>
              <a:gd name="T33" fmla="*/ 68 h 189"/>
              <a:gd name="T34" fmla="*/ 49 w 247"/>
              <a:gd name="T35" fmla="*/ 53 h 189"/>
              <a:gd name="T36" fmla="*/ 65 w 247"/>
              <a:gd name="T37" fmla="*/ 68 h 189"/>
              <a:gd name="T38" fmla="*/ 65 w 247"/>
              <a:gd name="T39" fmla="*/ 88 h 189"/>
              <a:gd name="T40" fmla="*/ 57 w 247"/>
              <a:gd name="T41" fmla="*/ 81 h 189"/>
              <a:gd name="T42" fmla="*/ 47 w 247"/>
              <a:gd name="T43" fmla="*/ 78 h 189"/>
              <a:gd name="T44" fmla="*/ 34 w 247"/>
              <a:gd name="T45" fmla="*/ 86 h 189"/>
              <a:gd name="T46" fmla="*/ 10 w 247"/>
              <a:gd name="T47" fmla="*/ 90 h 189"/>
              <a:gd name="T48" fmla="*/ 11 w 247"/>
              <a:gd name="T49" fmla="*/ 100 h 189"/>
              <a:gd name="T50" fmla="*/ 44 w 247"/>
              <a:gd name="T51" fmla="*/ 93 h 189"/>
              <a:gd name="T52" fmla="*/ 46 w 247"/>
              <a:gd name="T53" fmla="*/ 90 h 189"/>
              <a:gd name="T54" fmla="*/ 55 w 247"/>
              <a:gd name="T55" fmla="*/ 92 h 189"/>
              <a:gd name="T56" fmla="*/ 71 w 247"/>
              <a:gd name="T57" fmla="*/ 104 h 189"/>
              <a:gd name="T58" fmla="*/ 101 w 247"/>
              <a:gd name="T59" fmla="*/ 132 h 189"/>
              <a:gd name="T60" fmla="*/ 142 w 247"/>
              <a:gd name="T61" fmla="*/ 139 h 189"/>
              <a:gd name="T62" fmla="*/ 150 w 247"/>
              <a:gd name="T63" fmla="*/ 141 h 189"/>
              <a:gd name="T64" fmla="*/ 166 w 247"/>
              <a:gd name="T65" fmla="*/ 144 h 189"/>
              <a:gd name="T66" fmla="*/ 192 w 247"/>
              <a:gd name="T67" fmla="*/ 183 h 189"/>
              <a:gd name="T68" fmla="*/ 201 w 247"/>
              <a:gd name="T69" fmla="*/ 178 h 189"/>
              <a:gd name="T70" fmla="*/ 175 w 247"/>
              <a:gd name="T71" fmla="*/ 139 h 189"/>
              <a:gd name="T72" fmla="*/ 167 w 247"/>
              <a:gd name="T73" fmla="*/ 135 h 189"/>
              <a:gd name="T74" fmla="*/ 158 w 247"/>
              <a:gd name="T75" fmla="*/ 134 h 189"/>
              <a:gd name="T76" fmla="*/ 180 w 247"/>
              <a:gd name="T77" fmla="*/ 113 h 189"/>
              <a:gd name="T78" fmla="*/ 182 w 247"/>
              <a:gd name="T79" fmla="*/ 107 h 189"/>
              <a:gd name="T80" fmla="*/ 193 w 247"/>
              <a:gd name="T81" fmla="*/ 104 h 189"/>
              <a:gd name="T82" fmla="*/ 216 w 247"/>
              <a:gd name="T83" fmla="*/ 140 h 189"/>
              <a:gd name="T84" fmla="*/ 222 w 247"/>
              <a:gd name="T85" fmla="*/ 133 h 189"/>
              <a:gd name="T86" fmla="*/ 199 w 247"/>
              <a:gd name="T87" fmla="*/ 95 h 189"/>
              <a:gd name="T88" fmla="*/ 194 w 247"/>
              <a:gd name="T89" fmla="*/ 93 h 189"/>
              <a:gd name="T90" fmla="*/ 184 w 247"/>
              <a:gd name="T91" fmla="*/ 97 h 189"/>
              <a:gd name="T92" fmla="*/ 182 w 247"/>
              <a:gd name="T93" fmla="*/ 80 h 189"/>
              <a:gd name="T94" fmla="*/ 215 w 247"/>
              <a:gd name="T95" fmla="*/ 72 h 189"/>
              <a:gd name="T96" fmla="*/ 236 w 247"/>
              <a:gd name="T97" fmla="*/ 110 h 189"/>
              <a:gd name="T98" fmla="*/ 244 w 247"/>
              <a:gd name="T99" fmla="*/ 10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7" h="189">
                <a:moveTo>
                  <a:pt x="244" y="105"/>
                </a:moveTo>
                <a:cubicBezTo>
                  <a:pt x="238" y="94"/>
                  <a:pt x="222" y="77"/>
                  <a:pt x="225" y="64"/>
                </a:cubicBezTo>
                <a:cubicBezTo>
                  <a:pt x="226" y="60"/>
                  <a:pt x="221" y="57"/>
                  <a:pt x="218" y="59"/>
                </a:cubicBezTo>
                <a:cubicBezTo>
                  <a:pt x="208" y="65"/>
                  <a:pt x="191" y="71"/>
                  <a:pt x="178" y="70"/>
                </a:cubicBezTo>
                <a:cubicBezTo>
                  <a:pt x="172" y="58"/>
                  <a:pt x="161" y="47"/>
                  <a:pt x="147" y="40"/>
                </a:cubicBezTo>
                <a:cubicBezTo>
                  <a:pt x="131" y="32"/>
                  <a:pt x="114" y="31"/>
                  <a:pt x="99" y="34"/>
                </a:cubicBezTo>
                <a:cubicBezTo>
                  <a:pt x="88" y="28"/>
                  <a:pt x="87" y="15"/>
                  <a:pt x="82" y="4"/>
                </a:cubicBezTo>
                <a:cubicBezTo>
                  <a:pt x="81" y="0"/>
                  <a:pt x="77" y="0"/>
                  <a:pt x="74" y="2"/>
                </a:cubicBezTo>
                <a:cubicBezTo>
                  <a:pt x="60" y="15"/>
                  <a:pt x="39" y="21"/>
                  <a:pt x="21" y="17"/>
                </a:cubicBezTo>
                <a:cubicBezTo>
                  <a:pt x="14" y="16"/>
                  <a:pt x="12" y="25"/>
                  <a:pt x="19" y="27"/>
                </a:cubicBezTo>
                <a:cubicBezTo>
                  <a:pt x="38" y="31"/>
                  <a:pt x="59" y="25"/>
                  <a:pt x="75" y="14"/>
                </a:cubicBezTo>
                <a:cubicBezTo>
                  <a:pt x="78" y="23"/>
                  <a:pt x="81" y="32"/>
                  <a:pt x="88" y="39"/>
                </a:cubicBezTo>
                <a:cubicBezTo>
                  <a:pt x="80" y="43"/>
                  <a:pt x="73" y="50"/>
                  <a:pt x="69" y="58"/>
                </a:cubicBezTo>
                <a:cubicBezTo>
                  <a:pt x="63" y="54"/>
                  <a:pt x="58" y="49"/>
                  <a:pt x="54" y="43"/>
                </a:cubicBezTo>
                <a:cubicBezTo>
                  <a:pt x="53" y="41"/>
                  <a:pt x="49" y="40"/>
                  <a:pt x="47" y="41"/>
                </a:cubicBezTo>
                <a:cubicBezTo>
                  <a:pt x="36" y="51"/>
                  <a:pt x="22" y="57"/>
                  <a:pt x="6" y="58"/>
                </a:cubicBezTo>
                <a:cubicBezTo>
                  <a:pt x="0" y="58"/>
                  <a:pt x="0" y="68"/>
                  <a:pt x="7" y="68"/>
                </a:cubicBezTo>
                <a:cubicBezTo>
                  <a:pt x="22" y="67"/>
                  <a:pt x="37" y="62"/>
                  <a:pt x="49" y="53"/>
                </a:cubicBezTo>
                <a:cubicBezTo>
                  <a:pt x="53" y="59"/>
                  <a:pt x="59" y="64"/>
                  <a:pt x="65" y="68"/>
                </a:cubicBezTo>
                <a:cubicBezTo>
                  <a:pt x="64" y="74"/>
                  <a:pt x="64" y="81"/>
                  <a:pt x="65" y="88"/>
                </a:cubicBezTo>
                <a:cubicBezTo>
                  <a:pt x="62" y="85"/>
                  <a:pt x="59" y="83"/>
                  <a:pt x="57" y="81"/>
                </a:cubicBezTo>
                <a:cubicBezTo>
                  <a:pt x="54" y="78"/>
                  <a:pt x="50" y="77"/>
                  <a:pt x="47" y="78"/>
                </a:cubicBezTo>
                <a:cubicBezTo>
                  <a:pt x="42" y="80"/>
                  <a:pt x="39" y="84"/>
                  <a:pt x="34" y="86"/>
                </a:cubicBezTo>
                <a:cubicBezTo>
                  <a:pt x="27" y="89"/>
                  <a:pt x="18" y="90"/>
                  <a:pt x="10" y="90"/>
                </a:cubicBezTo>
                <a:cubicBezTo>
                  <a:pt x="3" y="91"/>
                  <a:pt x="4" y="101"/>
                  <a:pt x="11" y="100"/>
                </a:cubicBezTo>
                <a:cubicBezTo>
                  <a:pt x="21" y="100"/>
                  <a:pt x="34" y="99"/>
                  <a:pt x="44" y="93"/>
                </a:cubicBezTo>
                <a:cubicBezTo>
                  <a:pt x="44" y="92"/>
                  <a:pt x="45" y="91"/>
                  <a:pt x="46" y="90"/>
                </a:cubicBezTo>
                <a:cubicBezTo>
                  <a:pt x="51" y="87"/>
                  <a:pt x="51" y="89"/>
                  <a:pt x="55" y="92"/>
                </a:cubicBezTo>
                <a:cubicBezTo>
                  <a:pt x="59" y="97"/>
                  <a:pt x="65" y="100"/>
                  <a:pt x="71" y="104"/>
                </a:cubicBezTo>
                <a:cubicBezTo>
                  <a:pt x="77" y="115"/>
                  <a:pt x="88" y="125"/>
                  <a:pt x="101" y="132"/>
                </a:cubicBezTo>
                <a:cubicBezTo>
                  <a:pt x="115" y="139"/>
                  <a:pt x="129" y="141"/>
                  <a:pt x="142" y="139"/>
                </a:cubicBezTo>
                <a:cubicBezTo>
                  <a:pt x="145" y="140"/>
                  <a:pt x="147" y="141"/>
                  <a:pt x="150" y="141"/>
                </a:cubicBezTo>
                <a:cubicBezTo>
                  <a:pt x="150" y="141"/>
                  <a:pt x="167" y="145"/>
                  <a:pt x="166" y="144"/>
                </a:cubicBezTo>
                <a:cubicBezTo>
                  <a:pt x="175" y="157"/>
                  <a:pt x="184" y="170"/>
                  <a:pt x="192" y="183"/>
                </a:cubicBezTo>
                <a:cubicBezTo>
                  <a:pt x="196" y="189"/>
                  <a:pt x="204" y="183"/>
                  <a:pt x="201" y="178"/>
                </a:cubicBezTo>
                <a:cubicBezTo>
                  <a:pt x="193" y="164"/>
                  <a:pt x="182" y="152"/>
                  <a:pt x="175" y="139"/>
                </a:cubicBezTo>
                <a:cubicBezTo>
                  <a:pt x="173" y="135"/>
                  <a:pt x="170" y="135"/>
                  <a:pt x="167" y="135"/>
                </a:cubicBezTo>
                <a:cubicBezTo>
                  <a:pt x="164" y="135"/>
                  <a:pt x="161" y="134"/>
                  <a:pt x="158" y="134"/>
                </a:cubicBezTo>
                <a:cubicBezTo>
                  <a:pt x="168" y="129"/>
                  <a:pt x="175" y="123"/>
                  <a:pt x="180" y="113"/>
                </a:cubicBezTo>
                <a:cubicBezTo>
                  <a:pt x="180" y="112"/>
                  <a:pt x="181" y="109"/>
                  <a:pt x="182" y="107"/>
                </a:cubicBezTo>
                <a:cubicBezTo>
                  <a:pt x="185" y="107"/>
                  <a:pt x="189" y="105"/>
                  <a:pt x="193" y="104"/>
                </a:cubicBezTo>
                <a:cubicBezTo>
                  <a:pt x="199" y="117"/>
                  <a:pt x="204" y="131"/>
                  <a:pt x="216" y="140"/>
                </a:cubicBezTo>
                <a:cubicBezTo>
                  <a:pt x="221" y="144"/>
                  <a:pt x="227" y="137"/>
                  <a:pt x="222" y="133"/>
                </a:cubicBezTo>
                <a:cubicBezTo>
                  <a:pt x="210" y="123"/>
                  <a:pt x="206" y="108"/>
                  <a:pt x="199" y="95"/>
                </a:cubicBezTo>
                <a:cubicBezTo>
                  <a:pt x="198" y="93"/>
                  <a:pt x="196" y="92"/>
                  <a:pt x="194" y="93"/>
                </a:cubicBezTo>
                <a:cubicBezTo>
                  <a:pt x="190" y="94"/>
                  <a:pt x="187" y="96"/>
                  <a:pt x="184" y="97"/>
                </a:cubicBezTo>
                <a:cubicBezTo>
                  <a:pt x="184" y="91"/>
                  <a:pt x="183" y="85"/>
                  <a:pt x="182" y="80"/>
                </a:cubicBezTo>
                <a:cubicBezTo>
                  <a:pt x="193" y="80"/>
                  <a:pt x="205" y="77"/>
                  <a:pt x="215" y="72"/>
                </a:cubicBezTo>
                <a:cubicBezTo>
                  <a:pt x="217" y="86"/>
                  <a:pt x="229" y="100"/>
                  <a:pt x="236" y="110"/>
                </a:cubicBezTo>
                <a:cubicBezTo>
                  <a:pt x="239" y="116"/>
                  <a:pt x="247" y="110"/>
                  <a:pt x="24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"/>
          <p:cNvSpPr/>
          <p:nvPr/>
        </p:nvSpPr>
        <p:spPr bwMode="auto">
          <a:xfrm rot="20414047">
            <a:off x="12387829" y="1067310"/>
            <a:ext cx="792120" cy="605948"/>
          </a:xfrm>
          <a:custGeom>
            <a:avLst/>
            <a:gdLst>
              <a:gd name="T0" fmla="*/ 244 w 247"/>
              <a:gd name="T1" fmla="*/ 105 h 189"/>
              <a:gd name="T2" fmla="*/ 225 w 247"/>
              <a:gd name="T3" fmla="*/ 64 h 189"/>
              <a:gd name="T4" fmla="*/ 218 w 247"/>
              <a:gd name="T5" fmla="*/ 59 h 189"/>
              <a:gd name="T6" fmla="*/ 178 w 247"/>
              <a:gd name="T7" fmla="*/ 70 h 189"/>
              <a:gd name="T8" fmla="*/ 147 w 247"/>
              <a:gd name="T9" fmla="*/ 40 h 189"/>
              <a:gd name="T10" fmla="*/ 99 w 247"/>
              <a:gd name="T11" fmla="*/ 34 h 189"/>
              <a:gd name="T12" fmla="*/ 82 w 247"/>
              <a:gd name="T13" fmla="*/ 4 h 189"/>
              <a:gd name="T14" fmla="*/ 74 w 247"/>
              <a:gd name="T15" fmla="*/ 2 h 189"/>
              <a:gd name="T16" fmla="*/ 21 w 247"/>
              <a:gd name="T17" fmla="*/ 17 h 189"/>
              <a:gd name="T18" fmla="*/ 19 w 247"/>
              <a:gd name="T19" fmla="*/ 27 h 189"/>
              <a:gd name="T20" fmla="*/ 75 w 247"/>
              <a:gd name="T21" fmla="*/ 14 h 189"/>
              <a:gd name="T22" fmla="*/ 88 w 247"/>
              <a:gd name="T23" fmla="*/ 39 h 189"/>
              <a:gd name="T24" fmla="*/ 69 w 247"/>
              <a:gd name="T25" fmla="*/ 58 h 189"/>
              <a:gd name="T26" fmla="*/ 54 w 247"/>
              <a:gd name="T27" fmla="*/ 43 h 189"/>
              <a:gd name="T28" fmla="*/ 47 w 247"/>
              <a:gd name="T29" fmla="*/ 41 h 189"/>
              <a:gd name="T30" fmla="*/ 6 w 247"/>
              <a:gd name="T31" fmla="*/ 58 h 189"/>
              <a:gd name="T32" fmla="*/ 7 w 247"/>
              <a:gd name="T33" fmla="*/ 68 h 189"/>
              <a:gd name="T34" fmla="*/ 49 w 247"/>
              <a:gd name="T35" fmla="*/ 53 h 189"/>
              <a:gd name="T36" fmla="*/ 65 w 247"/>
              <a:gd name="T37" fmla="*/ 68 h 189"/>
              <a:gd name="T38" fmla="*/ 65 w 247"/>
              <a:gd name="T39" fmla="*/ 88 h 189"/>
              <a:gd name="T40" fmla="*/ 57 w 247"/>
              <a:gd name="T41" fmla="*/ 81 h 189"/>
              <a:gd name="T42" fmla="*/ 47 w 247"/>
              <a:gd name="T43" fmla="*/ 78 h 189"/>
              <a:gd name="T44" fmla="*/ 34 w 247"/>
              <a:gd name="T45" fmla="*/ 86 h 189"/>
              <a:gd name="T46" fmla="*/ 10 w 247"/>
              <a:gd name="T47" fmla="*/ 90 h 189"/>
              <a:gd name="T48" fmla="*/ 11 w 247"/>
              <a:gd name="T49" fmla="*/ 100 h 189"/>
              <a:gd name="T50" fmla="*/ 44 w 247"/>
              <a:gd name="T51" fmla="*/ 93 h 189"/>
              <a:gd name="T52" fmla="*/ 46 w 247"/>
              <a:gd name="T53" fmla="*/ 90 h 189"/>
              <a:gd name="T54" fmla="*/ 55 w 247"/>
              <a:gd name="T55" fmla="*/ 92 h 189"/>
              <a:gd name="T56" fmla="*/ 71 w 247"/>
              <a:gd name="T57" fmla="*/ 104 h 189"/>
              <a:gd name="T58" fmla="*/ 101 w 247"/>
              <a:gd name="T59" fmla="*/ 132 h 189"/>
              <a:gd name="T60" fmla="*/ 142 w 247"/>
              <a:gd name="T61" fmla="*/ 139 h 189"/>
              <a:gd name="T62" fmla="*/ 150 w 247"/>
              <a:gd name="T63" fmla="*/ 141 h 189"/>
              <a:gd name="T64" fmla="*/ 166 w 247"/>
              <a:gd name="T65" fmla="*/ 144 h 189"/>
              <a:gd name="T66" fmla="*/ 192 w 247"/>
              <a:gd name="T67" fmla="*/ 183 h 189"/>
              <a:gd name="T68" fmla="*/ 201 w 247"/>
              <a:gd name="T69" fmla="*/ 178 h 189"/>
              <a:gd name="T70" fmla="*/ 175 w 247"/>
              <a:gd name="T71" fmla="*/ 139 h 189"/>
              <a:gd name="T72" fmla="*/ 167 w 247"/>
              <a:gd name="T73" fmla="*/ 135 h 189"/>
              <a:gd name="T74" fmla="*/ 158 w 247"/>
              <a:gd name="T75" fmla="*/ 134 h 189"/>
              <a:gd name="T76" fmla="*/ 180 w 247"/>
              <a:gd name="T77" fmla="*/ 113 h 189"/>
              <a:gd name="T78" fmla="*/ 182 w 247"/>
              <a:gd name="T79" fmla="*/ 107 h 189"/>
              <a:gd name="T80" fmla="*/ 193 w 247"/>
              <a:gd name="T81" fmla="*/ 104 h 189"/>
              <a:gd name="T82" fmla="*/ 216 w 247"/>
              <a:gd name="T83" fmla="*/ 140 h 189"/>
              <a:gd name="T84" fmla="*/ 222 w 247"/>
              <a:gd name="T85" fmla="*/ 133 h 189"/>
              <a:gd name="T86" fmla="*/ 199 w 247"/>
              <a:gd name="T87" fmla="*/ 95 h 189"/>
              <a:gd name="T88" fmla="*/ 194 w 247"/>
              <a:gd name="T89" fmla="*/ 93 h 189"/>
              <a:gd name="T90" fmla="*/ 184 w 247"/>
              <a:gd name="T91" fmla="*/ 97 h 189"/>
              <a:gd name="T92" fmla="*/ 182 w 247"/>
              <a:gd name="T93" fmla="*/ 80 h 189"/>
              <a:gd name="T94" fmla="*/ 215 w 247"/>
              <a:gd name="T95" fmla="*/ 72 h 189"/>
              <a:gd name="T96" fmla="*/ 236 w 247"/>
              <a:gd name="T97" fmla="*/ 110 h 189"/>
              <a:gd name="T98" fmla="*/ 244 w 247"/>
              <a:gd name="T99" fmla="*/ 10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7" h="189">
                <a:moveTo>
                  <a:pt x="244" y="105"/>
                </a:moveTo>
                <a:cubicBezTo>
                  <a:pt x="238" y="94"/>
                  <a:pt x="222" y="77"/>
                  <a:pt x="225" y="64"/>
                </a:cubicBezTo>
                <a:cubicBezTo>
                  <a:pt x="226" y="60"/>
                  <a:pt x="221" y="57"/>
                  <a:pt x="218" y="59"/>
                </a:cubicBezTo>
                <a:cubicBezTo>
                  <a:pt x="208" y="65"/>
                  <a:pt x="191" y="71"/>
                  <a:pt x="178" y="70"/>
                </a:cubicBezTo>
                <a:cubicBezTo>
                  <a:pt x="172" y="58"/>
                  <a:pt x="161" y="47"/>
                  <a:pt x="147" y="40"/>
                </a:cubicBezTo>
                <a:cubicBezTo>
                  <a:pt x="131" y="32"/>
                  <a:pt x="114" y="31"/>
                  <a:pt x="99" y="34"/>
                </a:cubicBezTo>
                <a:cubicBezTo>
                  <a:pt x="88" y="28"/>
                  <a:pt x="87" y="15"/>
                  <a:pt x="82" y="4"/>
                </a:cubicBezTo>
                <a:cubicBezTo>
                  <a:pt x="81" y="0"/>
                  <a:pt x="77" y="0"/>
                  <a:pt x="74" y="2"/>
                </a:cubicBezTo>
                <a:cubicBezTo>
                  <a:pt x="60" y="15"/>
                  <a:pt x="39" y="21"/>
                  <a:pt x="21" y="17"/>
                </a:cubicBezTo>
                <a:cubicBezTo>
                  <a:pt x="14" y="16"/>
                  <a:pt x="12" y="25"/>
                  <a:pt x="19" y="27"/>
                </a:cubicBezTo>
                <a:cubicBezTo>
                  <a:pt x="38" y="31"/>
                  <a:pt x="59" y="25"/>
                  <a:pt x="75" y="14"/>
                </a:cubicBezTo>
                <a:cubicBezTo>
                  <a:pt x="78" y="23"/>
                  <a:pt x="81" y="32"/>
                  <a:pt x="88" y="39"/>
                </a:cubicBezTo>
                <a:cubicBezTo>
                  <a:pt x="80" y="43"/>
                  <a:pt x="73" y="50"/>
                  <a:pt x="69" y="58"/>
                </a:cubicBezTo>
                <a:cubicBezTo>
                  <a:pt x="63" y="54"/>
                  <a:pt x="58" y="49"/>
                  <a:pt x="54" y="43"/>
                </a:cubicBezTo>
                <a:cubicBezTo>
                  <a:pt x="53" y="41"/>
                  <a:pt x="49" y="40"/>
                  <a:pt x="47" y="41"/>
                </a:cubicBezTo>
                <a:cubicBezTo>
                  <a:pt x="36" y="51"/>
                  <a:pt x="22" y="57"/>
                  <a:pt x="6" y="58"/>
                </a:cubicBezTo>
                <a:cubicBezTo>
                  <a:pt x="0" y="58"/>
                  <a:pt x="0" y="68"/>
                  <a:pt x="7" y="68"/>
                </a:cubicBezTo>
                <a:cubicBezTo>
                  <a:pt x="22" y="67"/>
                  <a:pt x="37" y="62"/>
                  <a:pt x="49" y="53"/>
                </a:cubicBezTo>
                <a:cubicBezTo>
                  <a:pt x="53" y="59"/>
                  <a:pt x="59" y="64"/>
                  <a:pt x="65" y="68"/>
                </a:cubicBezTo>
                <a:cubicBezTo>
                  <a:pt x="64" y="74"/>
                  <a:pt x="64" y="81"/>
                  <a:pt x="65" y="88"/>
                </a:cubicBezTo>
                <a:cubicBezTo>
                  <a:pt x="62" y="85"/>
                  <a:pt x="59" y="83"/>
                  <a:pt x="57" y="81"/>
                </a:cubicBezTo>
                <a:cubicBezTo>
                  <a:pt x="54" y="78"/>
                  <a:pt x="50" y="77"/>
                  <a:pt x="47" y="78"/>
                </a:cubicBezTo>
                <a:cubicBezTo>
                  <a:pt x="42" y="80"/>
                  <a:pt x="39" y="84"/>
                  <a:pt x="34" y="86"/>
                </a:cubicBezTo>
                <a:cubicBezTo>
                  <a:pt x="27" y="89"/>
                  <a:pt x="18" y="90"/>
                  <a:pt x="10" y="90"/>
                </a:cubicBezTo>
                <a:cubicBezTo>
                  <a:pt x="3" y="91"/>
                  <a:pt x="4" y="101"/>
                  <a:pt x="11" y="100"/>
                </a:cubicBezTo>
                <a:cubicBezTo>
                  <a:pt x="21" y="100"/>
                  <a:pt x="34" y="99"/>
                  <a:pt x="44" y="93"/>
                </a:cubicBezTo>
                <a:cubicBezTo>
                  <a:pt x="44" y="92"/>
                  <a:pt x="45" y="91"/>
                  <a:pt x="46" y="90"/>
                </a:cubicBezTo>
                <a:cubicBezTo>
                  <a:pt x="51" y="87"/>
                  <a:pt x="51" y="89"/>
                  <a:pt x="55" y="92"/>
                </a:cubicBezTo>
                <a:cubicBezTo>
                  <a:pt x="59" y="97"/>
                  <a:pt x="65" y="100"/>
                  <a:pt x="71" y="104"/>
                </a:cubicBezTo>
                <a:cubicBezTo>
                  <a:pt x="77" y="115"/>
                  <a:pt x="88" y="125"/>
                  <a:pt x="101" y="132"/>
                </a:cubicBezTo>
                <a:cubicBezTo>
                  <a:pt x="115" y="139"/>
                  <a:pt x="129" y="141"/>
                  <a:pt x="142" y="139"/>
                </a:cubicBezTo>
                <a:cubicBezTo>
                  <a:pt x="145" y="140"/>
                  <a:pt x="147" y="141"/>
                  <a:pt x="150" y="141"/>
                </a:cubicBezTo>
                <a:cubicBezTo>
                  <a:pt x="150" y="141"/>
                  <a:pt x="167" y="145"/>
                  <a:pt x="166" y="144"/>
                </a:cubicBezTo>
                <a:cubicBezTo>
                  <a:pt x="175" y="157"/>
                  <a:pt x="184" y="170"/>
                  <a:pt x="192" y="183"/>
                </a:cubicBezTo>
                <a:cubicBezTo>
                  <a:pt x="196" y="189"/>
                  <a:pt x="204" y="183"/>
                  <a:pt x="201" y="178"/>
                </a:cubicBezTo>
                <a:cubicBezTo>
                  <a:pt x="193" y="164"/>
                  <a:pt x="182" y="152"/>
                  <a:pt x="175" y="139"/>
                </a:cubicBezTo>
                <a:cubicBezTo>
                  <a:pt x="173" y="135"/>
                  <a:pt x="170" y="135"/>
                  <a:pt x="167" y="135"/>
                </a:cubicBezTo>
                <a:cubicBezTo>
                  <a:pt x="164" y="135"/>
                  <a:pt x="161" y="134"/>
                  <a:pt x="158" y="134"/>
                </a:cubicBezTo>
                <a:cubicBezTo>
                  <a:pt x="168" y="129"/>
                  <a:pt x="175" y="123"/>
                  <a:pt x="180" y="113"/>
                </a:cubicBezTo>
                <a:cubicBezTo>
                  <a:pt x="180" y="112"/>
                  <a:pt x="181" y="109"/>
                  <a:pt x="182" y="107"/>
                </a:cubicBezTo>
                <a:cubicBezTo>
                  <a:pt x="185" y="107"/>
                  <a:pt x="189" y="105"/>
                  <a:pt x="193" y="104"/>
                </a:cubicBezTo>
                <a:cubicBezTo>
                  <a:pt x="199" y="117"/>
                  <a:pt x="204" y="131"/>
                  <a:pt x="216" y="140"/>
                </a:cubicBezTo>
                <a:cubicBezTo>
                  <a:pt x="221" y="144"/>
                  <a:pt x="227" y="137"/>
                  <a:pt x="222" y="133"/>
                </a:cubicBezTo>
                <a:cubicBezTo>
                  <a:pt x="210" y="123"/>
                  <a:pt x="206" y="108"/>
                  <a:pt x="199" y="95"/>
                </a:cubicBezTo>
                <a:cubicBezTo>
                  <a:pt x="198" y="93"/>
                  <a:pt x="196" y="92"/>
                  <a:pt x="194" y="93"/>
                </a:cubicBezTo>
                <a:cubicBezTo>
                  <a:pt x="190" y="94"/>
                  <a:pt x="187" y="96"/>
                  <a:pt x="184" y="97"/>
                </a:cubicBezTo>
                <a:cubicBezTo>
                  <a:pt x="184" y="91"/>
                  <a:pt x="183" y="85"/>
                  <a:pt x="182" y="80"/>
                </a:cubicBezTo>
                <a:cubicBezTo>
                  <a:pt x="193" y="80"/>
                  <a:pt x="205" y="77"/>
                  <a:pt x="215" y="72"/>
                </a:cubicBezTo>
                <a:cubicBezTo>
                  <a:pt x="217" y="86"/>
                  <a:pt x="229" y="100"/>
                  <a:pt x="236" y="110"/>
                </a:cubicBezTo>
                <a:cubicBezTo>
                  <a:pt x="239" y="116"/>
                  <a:pt x="247" y="110"/>
                  <a:pt x="24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5"/>
          <p:cNvSpPr/>
          <p:nvPr/>
        </p:nvSpPr>
        <p:spPr bwMode="auto">
          <a:xfrm rot="20414047">
            <a:off x="12387829" y="1067309"/>
            <a:ext cx="792120" cy="605948"/>
          </a:xfrm>
          <a:custGeom>
            <a:avLst/>
            <a:gdLst>
              <a:gd name="T0" fmla="*/ 244 w 247"/>
              <a:gd name="T1" fmla="*/ 105 h 189"/>
              <a:gd name="T2" fmla="*/ 225 w 247"/>
              <a:gd name="T3" fmla="*/ 64 h 189"/>
              <a:gd name="T4" fmla="*/ 218 w 247"/>
              <a:gd name="T5" fmla="*/ 59 h 189"/>
              <a:gd name="T6" fmla="*/ 178 w 247"/>
              <a:gd name="T7" fmla="*/ 70 h 189"/>
              <a:gd name="T8" fmla="*/ 147 w 247"/>
              <a:gd name="T9" fmla="*/ 40 h 189"/>
              <a:gd name="T10" fmla="*/ 99 w 247"/>
              <a:gd name="T11" fmla="*/ 34 h 189"/>
              <a:gd name="T12" fmla="*/ 82 w 247"/>
              <a:gd name="T13" fmla="*/ 4 h 189"/>
              <a:gd name="T14" fmla="*/ 74 w 247"/>
              <a:gd name="T15" fmla="*/ 2 h 189"/>
              <a:gd name="T16" fmla="*/ 21 w 247"/>
              <a:gd name="T17" fmla="*/ 17 h 189"/>
              <a:gd name="T18" fmla="*/ 19 w 247"/>
              <a:gd name="T19" fmla="*/ 27 h 189"/>
              <a:gd name="T20" fmla="*/ 75 w 247"/>
              <a:gd name="T21" fmla="*/ 14 h 189"/>
              <a:gd name="T22" fmla="*/ 88 w 247"/>
              <a:gd name="T23" fmla="*/ 39 h 189"/>
              <a:gd name="T24" fmla="*/ 69 w 247"/>
              <a:gd name="T25" fmla="*/ 58 h 189"/>
              <a:gd name="T26" fmla="*/ 54 w 247"/>
              <a:gd name="T27" fmla="*/ 43 h 189"/>
              <a:gd name="T28" fmla="*/ 47 w 247"/>
              <a:gd name="T29" fmla="*/ 41 h 189"/>
              <a:gd name="T30" fmla="*/ 6 w 247"/>
              <a:gd name="T31" fmla="*/ 58 h 189"/>
              <a:gd name="T32" fmla="*/ 7 w 247"/>
              <a:gd name="T33" fmla="*/ 68 h 189"/>
              <a:gd name="T34" fmla="*/ 49 w 247"/>
              <a:gd name="T35" fmla="*/ 53 h 189"/>
              <a:gd name="T36" fmla="*/ 65 w 247"/>
              <a:gd name="T37" fmla="*/ 68 h 189"/>
              <a:gd name="T38" fmla="*/ 65 w 247"/>
              <a:gd name="T39" fmla="*/ 88 h 189"/>
              <a:gd name="T40" fmla="*/ 57 w 247"/>
              <a:gd name="T41" fmla="*/ 81 h 189"/>
              <a:gd name="T42" fmla="*/ 47 w 247"/>
              <a:gd name="T43" fmla="*/ 78 h 189"/>
              <a:gd name="T44" fmla="*/ 34 w 247"/>
              <a:gd name="T45" fmla="*/ 86 h 189"/>
              <a:gd name="T46" fmla="*/ 10 w 247"/>
              <a:gd name="T47" fmla="*/ 90 h 189"/>
              <a:gd name="T48" fmla="*/ 11 w 247"/>
              <a:gd name="T49" fmla="*/ 100 h 189"/>
              <a:gd name="T50" fmla="*/ 44 w 247"/>
              <a:gd name="T51" fmla="*/ 93 h 189"/>
              <a:gd name="T52" fmla="*/ 46 w 247"/>
              <a:gd name="T53" fmla="*/ 90 h 189"/>
              <a:gd name="T54" fmla="*/ 55 w 247"/>
              <a:gd name="T55" fmla="*/ 92 h 189"/>
              <a:gd name="T56" fmla="*/ 71 w 247"/>
              <a:gd name="T57" fmla="*/ 104 h 189"/>
              <a:gd name="T58" fmla="*/ 101 w 247"/>
              <a:gd name="T59" fmla="*/ 132 h 189"/>
              <a:gd name="T60" fmla="*/ 142 w 247"/>
              <a:gd name="T61" fmla="*/ 139 h 189"/>
              <a:gd name="T62" fmla="*/ 150 w 247"/>
              <a:gd name="T63" fmla="*/ 141 h 189"/>
              <a:gd name="T64" fmla="*/ 166 w 247"/>
              <a:gd name="T65" fmla="*/ 144 h 189"/>
              <a:gd name="T66" fmla="*/ 192 w 247"/>
              <a:gd name="T67" fmla="*/ 183 h 189"/>
              <a:gd name="T68" fmla="*/ 201 w 247"/>
              <a:gd name="T69" fmla="*/ 178 h 189"/>
              <a:gd name="T70" fmla="*/ 175 w 247"/>
              <a:gd name="T71" fmla="*/ 139 h 189"/>
              <a:gd name="T72" fmla="*/ 167 w 247"/>
              <a:gd name="T73" fmla="*/ 135 h 189"/>
              <a:gd name="T74" fmla="*/ 158 w 247"/>
              <a:gd name="T75" fmla="*/ 134 h 189"/>
              <a:gd name="T76" fmla="*/ 180 w 247"/>
              <a:gd name="T77" fmla="*/ 113 h 189"/>
              <a:gd name="T78" fmla="*/ 182 w 247"/>
              <a:gd name="T79" fmla="*/ 107 h 189"/>
              <a:gd name="T80" fmla="*/ 193 w 247"/>
              <a:gd name="T81" fmla="*/ 104 h 189"/>
              <a:gd name="T82" fmla="*/ 216 w 247"/>
              <a:gd name="T83" fmla="*/ 140 h 189"/>
              <a:gd name="T84" fmla="*/ 222 w 247"/>
              <a:gd name="T85" fmla="*/ 133 h 189"/>
              <a:gd name="T86" fmla="*/ 199 w 247"/>
              <a:gd name="T87" fmla="*/ 95 h 189"/>
              <a:gd name="T88" fmla="*/ 194 w 247"/>
              <a:gd name="T89" fmla="*/ 93 h 189"/>
              <a:gd name="T90" fmla="*/ 184 w 247"/>
              <a:gd name="T91" fmla="*/ 97 h 189"/>
              <a:gd name="T92" fmla="*/ 182 w 247"/>
              <a:gd name="T93" fmla="*/ 80 h 189"/>
              <a:gd name="T94" fmla="*/ 215 w 247"/>
              <a:gd name="T95" fmla="*/ 72 h 189"/>
              <a:gd name="T96" fmla="*/ 236 w 247"/>
              <a:gd name="T97" fmla="*/ 110 h 189"/>
              <a:gd name="T98" fmla="*/ 244 w 247"/>
              <a:gd name="T99" fmla="*/ 10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7" h="189">
                <a:moveTo>
                  <a:pt x="244" y="105"/>
                </a:moveTo>
                <a:cubicBezTo>
                  <a:pt x="238" y="94"/>
                  <a:pt x="222" y="77"/>
                  <a:pt x="225" y="64"/>
                </a:cubicBezTo>
                <a:cubicBezTo>
                  <a:pt x="226" y="60"/>
                  <a:pt x="221" y="57"/>
                  <a:pt x="218" y="59"/>
                </a:cubicBezTo>
                <a:cubicBezTo>
                  <a:pt x="208" y="65"/>
                  <a:pt x="191" y="71"/>
                  <a:pt x="178" y="70"/>
                </a:cubicBezTo>
                <a:cubicBezTo>
                  <a:pt x="172" y="58"/>
                  <a:pt x="161" y="47"/>
                  <a:pt x="147" y="40"/>
                </a:cubicBezTo>
                <a:cubicBezTo>
                  <a:pt x="131" y="32"/>
                  <a:pt x="114" y="31"/>
                  <a:pt x="99" y="34"/>
                </a:cubicBezTo>
                <a:cubicBezTo>
                  <a:pt x="88" y="28"/>
                  <a:pt x="87" y="15"/>
                  <a:pt x="82" y="4"/>
                </a:cubicBezTo>
                <a:cubicBezTo>
                  <a:pt x="81" y="0"/>
                  <a:pt x="77" y="0"/>
                  <a:pt x="74" y="2"/>
                </a:cubicBezTo>
                <a:cubicBezTo>
                  <a:pt x="60" y="15"/>
                  <a:pt x="39" y="21"/>
                  <a:pt x="21" y="17"/>
                </a:cubicBezTo>
                <a:cubicBezTo>
                  <a:pt x="14" y="16"/>
                  <a:pt x="12" y="25"/>
                  <a:pt x="19" y="27"/>
                </a:cubicBezTo>
                <a:cubicBezTo>
                  <a:pt x="38" y="31"/>
                  <a:pt x="59" y="25"/>
                  <a:pt x="75" y="14"/>
                </a:cubicBezTo>
                <a:cubicBezTo>
                  <a:pt x="78" y="23"/>
                  <a:pt x="81" y="32"/>
                  <a:pt x="88" y="39"/>
                </a:cubicBezTo>
                <a:cubicBezTo>
                  <a:pt x="80" y="43"/>
                  <a:pt x="73" y="50"/>
                  <a:pt x="69" y="58"/>
                </a:cubicBezTo>
                <a:cubicBezTo>
                  <a:pt x="63" y="54"/>
                  <a:pt x="58" y="49"/>
                  <a:pt x="54" y="43"/>
                </a:cubicBezTo>
                <a:cubicBezTo>
                  <a:pt x="53" y="41"/>
                  <a:pt x="49" y="40"/>
                  <a:pt x="47" y="41"/>
                </a:cubicBezTo>
                <a:cubicBezTo>
                  <a:pt x="36" y="51"/>
                  <a:pt x="22" y="57"/>
                  <a:pt x="6" y="58"/>
                </a:cubicBezTo>
                <a:cubicBezTo>
                  <a:pt x="0" y="58"/>
                  <a:pt x="0" y="68"/>
                  <a:pt x="7" y="68"/>
                </a:cubicBezTo>
                <a:cubicBezTo>
                  <a:pt x="22" y="67"/>
                  <a:pt x="37" y="62"/>
                  <a:pt x="49" y="53"/>
                </a:cubicBezTo>
                <a:cubicBezTo>
                  <a:pt x="53" y="59"/>
                  <a:pt x="59" y="64"/>
                  <a:pt x="65" y="68"/>
                </a:cubicBezTo>
                <a:cubicBezTo>
                  <a:pt x="64" y="74"/>
                  <a:pt x="64" y="81"/>
                  <a:pt x="65" y="88"/>
                </a:cubicBezTo>
                <a:cubicBezTo>
                  <a:pt x="62" y="85"/>
                  <a:pt x="59" y="83"/>
                  <a:pt x="57" y="81"/>
                </a:cubicBezTo>
                <a:cubicBezTo>
                  <a:pt x="54" y="78"/>
                  <a:pt x="50" y="77"/>
                  <a:pt x="47" y="78"/>
                </a:cubicBezTo>
                <a:cubicBezTo>
                  <a:pt x="42" y="80"/>
                  <a:pt x="39" y="84"/>
                  <a:pt x="34" y="86"/>
                </a:cubicBezTo>
                <a:cubicBezTo>
                  <a:pt x="27" y="89"/>
                  <a:pt x="18" y="90"/>
                  <a:pt x="10" y="90"/>
                </a:cubicBezTo>
                <a:cubicBezTo>
                  <a:pt x="3" y="91"/>
                  <a:pt x="4" y="101"/>
                  <a:pt x="11" y="100"/>
                </a:cubicBezTo>
                <a:cubicBezTo>
                  <a:pt x="21" y="100"/>
                  <a:pt x="34" y="99"/>
                  <a:pt x="44" y="93"/>
                </a:cubicBezTo>
                <a:cubicBezTo>
                  <a:pt x="44" y="92"/>
                  <a:pt x="45" y="91"/>
                  <a:pt x="46" y="90"/>
                </a:cubicBezTo>
                <a:cubicBezTo>
                  <a:pt x="51" y="87"/>
                  <a:pt x="51" y="89"/>
                  <a:pt x="55" y="92"/>
                </a:cubicBezTo>
                <a:cubicBezTo>
                  <a:pt x="59" y="97"/>
                  <a:pt x="65" y="100"/>
                  <a:pt x="71" y="104"/>
                </a:cubicBezTo>
                <a:cubicBezTo>
                  <a:pt x="77" y="115"/>
                  <a:pt x="88" y="125"/>
                  <a:pt x="101" y="132"/>
                </a:cubicBezTo>
                <a:cubicBezTo>
                  <a:pt x="115" y="139"/>
                  <a:pt x="129" y="141"/>
                  <a:pt x="142" y="139"/>
                </a:cubicBezTo>
                <a:cubicBezTo>
                  <a:pt x="145" y="140"/>
                  <a:pt x="147" y="141"/>
                  <a:pt x="150" y="141"/>
                </a:cubicBezTo>
                <a:cubicBezTo>
                  <a:pt x="150" y="141"/>
                  <a:pt x="167" y="145"/>
                  <a:pt x="166" y="144"/>
                </a:cubicBezTo>
                <a:cubicBezTo>
                  <a:pt x="175" y="157"/>
                  <a:pt x="184" y="170"/>
                  <a:pt x="192" y="183"/>
                </a:cubicBezTo>
                <a:cubicBezTo>
                  <a:pt x="196" y="189"/>
                  <a:pt x="204" y="183"/>
                  <a:pt x="201" y="178"/>
                </a:cubicBezTo>
                <a:cubicBezTo>
                  <a:pt x="193" y="164"/>
                  <a:pt x="182" y="152"/>
                  <a:pt x="175" y="139"/>
                </a:cubicBezTo>
                <a:cubicBezTo>
                  <a:pt x="173" y="135"/>
                  <a:pt x="170" y="135"/>
                  <a:pt x="167" y="135"/>
                </a:cubicBezTo>
                <a:cubicBezTo>
                  <a:pt x="164" y="135"/>
                  <a:pt x="161" y="134"/>
                  <a:pt x="158" y="134"/>
                </a:cubicBezTo>
                <a:cubicBezTo>
                  <a:pt x="168" y="129"/>
                  <a:pt x="175" y="123"/>
                  <a:pt x="180" y="113"/>
                </a:cubicBezTo>
                <a:cubicBezTo>
                  <a:pt x="180" y="112"/>
                  <a:pt x="181" y="109"/>
                  <a:pt x="182" y="107"/>
                </a:cubicBezTo>
                <a:cubicBezTo>
                  <a:pt x="185" y="107"/>
                  <a:pt x="189" y="105"/>
                  <a:pt x="193" y="104"/>
                </a:cubicBezTo>
                <a:cubicBezTo>
                  <a:pt x="199" y="117"/>
                  <a:pt x="204" y="131"/>
                  <a:pt x="216" y="140"/>
                </a:cubicBezTo>
                <a:cubicBezTo>
                  <a:pt x="221" y="144"/>
                  <a:pt x="227" y="137"/>
                  <a:pt x="222" y="133"/>
                </a:cubicBezTo>
                <a:cubicBezTo>
                  <a:pt x="210" y="123"/>
                  <a:pt x="206" y="108"/>
                  <a:pt x="199" y="95"/>
                </a:cubicBezTo>
                <a:cubicBezTo>
                  <a:pt x="198" y="93"/>
                  <a:pt x="196" y="92"/>
                  <a:pt x="194" y="93"/>
                </a:cubicBezTo>
                <a:cubicBezTo>
                  <a:pt x="190" y="94"/>
                  <a:pt x="187" y="96"/>
                  <a:pt x="184" y="97"/>
                </a:cubicBezTo>
                <a:cubicBezTo>
                  <a:pt x="184" y="91"/>
                  <a:pt x="183" y="85"/>
                  <a:pt x="182" y="80"/>
                </a:cubicBezTo>
                <a:cubicBezTo>
                  <a:pt x="193" y="80"/>
                  <a:pt x="205" y="77"/>
                  <a:pt x="215" y="72"/>
                </a:cubicBezTo>
                <a:cubicBezTo>
                  <a:pt x="217" y="86"/>
                  <a:pt x="229" y="100"/>
                  <a:pt x="236" y="110"/>
                </a:cubicBezTo>
                <a:cubicBezTo>
                  <a:pt x="239" y="116"/>
                  <a:pt x="247" y="110"/>
                  <a:pt x="24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5"/>
          <p:cNvSpPr/>
          <p:nvPr/>
        </p:nvSpPr>
        <p:spPr bwMode="auto">
          <a:xfrm rot="20414047">
            <a:off x="12387829" y="1067306"/>
            <a:ext cx="792120" cy="605948"/>
          </a:xfrm>
          <a:custGeom>
            <a:avLst/>
            <a:gdLst>
              <a:gd name="T0" fmla="*/ 244 w 247"/>
              <a:gd name="T1" fmla="*/ 105 h 189"/>
              <a:gd name="T2" fmla="*/ 225 w 247"/>
              <a:gd name="T3" fmla="*/ 64 h 189"/>
              <a:gd name="T4" fmla="*/ 218 w 247"/>
              <a:gd name="T5" fmla="*/ 59 h 189"/>
              <a:gd name="T6" fmla="*/ 178 w 247"/>
              <a:gd name="T7" fmla="*/ 70 h 189"/>
              <a:gd name="T8" fmla="*/ 147 w 247"/>
              <a:gd name="T9" fmla="*/ 40 h 189"/>
              <a:gd name="T10" fmla="*/ 99 w 247"/>
              <a:gd name="T11" fmla="*/ 34 h 189"/>
              <a:gd name="T12" fmla="*/ 82 w 247"/>
              <a:gd name="T13" fmla="*/ 4 h 189"/>
              <a:gd name="T14" fmla="*/ 74 w 247"/>
              <a:gd name="T15" fmla="*/ 2 h 189"/>
              <a:gd name="T16" fmla="*/ 21 w 247"/>
              <a:gd name="T17" fmla="*/ 17 h 189"/>
              <a:gd name="T18" fmla="*/ 19 w 247"/>
              <a:gd name="T19" fmla="*/ 27 h 189"/>
              <a:gd name="T20" fmla="*/ 75 w 247"/>
              <a:gd name="T21" fmla="*/ 14 h 189"/>
              <a:gd name="T22" fmla="*/ 88 w 247"/>
              <a:gd name="T23" fmla="*/ 39 h 189"/>
              <a:gd name="T24" fmla="*/ 69 w 247"/>
              <a:gd name="T25" fmla="*/ 58 h 189"/>
              <a:gd name="T26" fmla="*/ 54 w 247"/>
              <a:gd name="T27" fmla="*/ 43 h 189"/>
              <a:gd name="T28" fmla="*/ 47 w 247"/>
              <a:gd name="T29" fmla="*/ 41 h 189"/>
              <a:gd name="T30" fmla="*/ 6 w 247"/>
              <a:gd name="T31" fmla="*/ 58 h 189"/>
              <a:gd name="T32" fmla="*/ 7 w 247"/>
              <a:gd name="T33" fmla="*/ 68 h 189"/>
              <a:gd name="T34" fmla="*/ 49 w 247"/>
              <a:gd name="T35" fmla="*/ 53 h 189"/>
              <a:gd name="T36" fmla="*/ 65 w 247"/>
              <a:gd name="T37" fmla="*/ 68 h 189"/>
              <a:gd name="T38" fmla="*/ 65 w 247"/>
              <a:gd name="T39" fmla="*/ 88 h 189"/>
              <a:gd name="T40" fmla="*/ 57 w 247"/>
              <a:gd name="T41" fmla="*/ 81 h 189"/>
              <a:gd name="T42" fmla="*/ 47 w 247"/>
              <a:gd name="T43" fmla="*/ 78 h 189"/>
              <a:gd name="T44" fmla="*/ 34 w 247"/>
              <a:gd name="T45" fmla="*/ 86 h 189"/>
              <a:gd name="T46" fmla="*/ 10 w 247"/>
              <a:gd name="T47" fmla="*/ 90 h 189"/>
              <a:gd name="T48" fmla="*/ 11 w 247"/>
              <a:gd name="T49" fmla="*/ 100 h 189"/>
              <a:gd name="T50" fmla="*/ 44 w 247"/>
              <a:gd name="T51" fmla="*/ 93 h 189"/>
              <a:gd name="T52" fmla="*/ 46 w 247"/>
              <a:gd name="T53" fmla="*/ 90 h 189"/>
              <a:gd name="T54" fmla="*/ 55 w 247"/>
              <a:gd name="T55" fmla="*/ 92 h 189"/>
              <a:gd name="T56" fmla="*/ 71 w 247"/>
              <a:gd name="T57" fmla="*/ 104 h 189"/>
              <a:gd name="T58" fmla="*/ 101 w 247"/>
              <a:gd name="T59" fmla="*/ 132 h 189"/>
              <a:gd name="T60" fmla="*/ 142 w 247"/>
              <a:gd name="T61" fmla="*/ 139 h 189"/>
              <a:gd name="T62" fmla="*/ 150 w 247"/>
              <a:gd name="T63" fmla="*/ 141 h 189"/>
              <a:gd name="T64" fmla="*/ 166 w 247"/>
              <a:gd name="T65" fmla="*/ 144 h 189"/>
              <a:gd name="T66" fmla="*/ 192 w 247"/>
              <a:gd name="T67" fmla="*/ 183 h 189"/>
              <a:gd name="T68" fmla="*/ 201 w 247"/>
              <a:gd name="T69" fmla="*/ 178 h 189"/>
              <a:gd name="T70" fmla="*/ 175 w 247"/>
              <a:gd name="T71" fmla="*/ 139 h 189"/>
              <a:gd name="T72" fmla="*/ 167 w 247"/>
              <a:gd name="T73" fmla="*/ 135 h 189"/>
              <a:gd name="T74" fmla="*/ 158 w 247"/>
              <a:gd name="T75" fmla="*/ 134 h 189"/>
              <a:gd name="T76" fmla="*/ 180 w 247"/>
              <a:gd name="T77" fmla="*/ 113 h 189"/>
              <a:gd name="T78" fmla="*/ 182 w 247"/>
              <a:gd name="T79" fmla="*/ 107 h 189"/>
              <a:gd name="T80" fmla="*/ 193 w 247"/>
              <a:gd name="T81" fmla="*/ 104 h 189"/>
              <a:gd name="T82" fmla="*/ 216 w 247"/>
              <a:gd name="T83" fmla="*/ 140 h 189"/>
              <a:gd name="T84" fmla="*/ 222 w 247"/>
              <a:gd name="T85" fmla="*/ 133 h 189"/>
              <a:gd name="T86" fmla="*/ 199 w 247"/>
              <a:gd name="T87" fmla="*/ 95 h 189"/>
              <a:gd name="T88" fmla="*/ 194 w 247"/>
              <a:gd name="T89" fmla="*/ 93 h 189"/>
              <a:gd name="T90" fmla="*/ 184 w 247"/>
              <a:gd name="T91" fmla="*/ 97 h 189"/>
              <a:gd name="T92" fmla="*/ 182 w 247"/>
              <a:gd name="T93" fmla="*/ 80 h 189"/>
              <a:gd name="T94" fmla="*/ 215 w 247"/>
              <a:gd name="T95" fmla="*/ 72 h 189"/>
              <a:gd name="T96" fmla="*/ 236 w 247"/>
              <a:gd name="T97" fmla="*/ 110 h 189"/>
              <a:gd name="T98" fmla="*/ 244 w 247"/>
              <a:gd name="T99" fmla="*/ 105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7" h="189">
                <a:moveTo>
                  <a:pt x="244" y="105"/>
                </a:moveTo>
                <a:cubicBezTo>
                  <a:pt x="238" y="94"/>
                  <a:pt x="222" y="77"/>
                  <a:pt x="225" y="64"/>
                </a:cubicBezTo>
                <a:cubicBezTo>
                  <a:pt x="226" y="60"/>
                  <a:pt x="221" y="57"/>
                  <a:pt x="218" y="59"/>
                </a:cubicBezTo>
                <a:cubicBezTo>
                  <a:pt x="208" y="65"/>
                  <a:pt x="191" y="71"/>
                  <a:pt x="178" y="70"/>
                </a:cubicBezTo>
                <a:cubicBezTo>
                  <a:pt x="172" y="58"/>
                  <a:pt x="161" y="47"/>
                  <a:pt x="147" y="40"/>
                </a:cubicBezTo>
                <a:cubicBezTo>
                  <a:pt x="131" y="32"/>
                  <a:pt x="114" y="31"/>
                  <a:pt x="99" y="34"/>
                </a:cubicBezTo>
                <a:cubicBezTo>
                  <a:pt x="88" y="28"/>
                  <a:pt x="87" y="15"/>
                  <a:pt x="82" y="4"/>
                </a:cubicBezTo>
                <a:cubicBezTo>
                  <a:pt x="81" y="0"/>
                  <a:pt x="77" y="0"/>
                  <a:pt x="74" y="2"/>
                </a:cubicBezTo>
                <a:cubicBezTo>
                  <a:pt x="60" y="15"/>
                  <a:pt x="39" y="21"/>
                  <a:pt x="21" y="17"/>
                </a:cubicBezTo>
                <a:cubicBezTo>
                  <a:pt x="14" y="16"/>
                  <a:pt x="12" y="25"/>
                  <a:pt x="19" y="27"/>
                </a:cubicBezTo>
                <a:cubicBezTo>
                  <a:pt x="38" y="31"/>
                  <a:pt x="59" y="25"/>
                  <a:pt x="75" y="14"/>
                </a:cubicBezTo>
                <a:cubicBezTo>
                  <a:pt x="78" y="23"/>
                  <a:pt x="81" y="32"/>
                  <a:pt x="88" y="39"/>
                </a:cubicBezTo>
                <a:cubicBezTo>
                  <a:pt x="80" y="43"/>
                  <a:pt x="73" y="50"/>
                  <a:pt x="69" y="58"/>
                </a:cubicBezTo>
                <a:cubicBezTo>
                  <a:pt x="63" y="54"/>
                  <a:pt x="58" y="49"/>
                  <a:pt x="54" y="43"/>
                </a:cubicBezTo>
                <a:cubicBezTo>
                  <a:pt x="53" y="41"/>
                  <a:pt x="49" y="40"/>
                  <a:pt x="47" y="41"/>
                </a:cubicBezTo>
                <a:cubicBezTo>
                  <a:pt x="36" y="51"/>
                  <a:pt x="22" y="57"/>
                  <a:pt x="6" y="58"/>
                </a:cubicBezTo>
                <a:cubicBezTo>
                  <a:pt x="0" y="58"/>
                  <a:pt x="0" y="68"/>
                  <a:pt x="7" y="68"/>
                </a:cubicBezTo>
                <a:cubicBezTo>
                  <a:pt x="22" y="67"/>
                  <a:pt x="37" y="62"/>
                  <a:pt x="49" y="53"/>
                </a:cubicBezTo>
                <a:cubicBezTo>
                  <a:pt x="53" y="59"/>
                  <a:pt x="59" y="64"/>
                  <a:pt x="65" y="68"/>
                </a:cubicBezTo>
                <a:cubicBezTo>
                  <a:pt x="64" y="74"/>
                  <a:pt x="64" y="81"/>
                  <a:pt x="65" y="88"/>
                </a:cubicBezTo>
                <a:cubicBezTo>
                  <a:pt x="62" y="85"/>
                  <a:pt x="59" y="83"/>
                  <a:pt x="57" y="81"/>
                </a:cubicBezTo>
                <a:cubicBezTo>
                  <a:pt x="54" y="78"/>
                  <a:pt x="50" y="77"/>
                  <a:pt x="47" y="78"/>
                </a:cubicBezTo>
                <a:cubicBezTo>
                  <a:pt x="42" y="80"/>
                  <a:pt x="39" y="84"/>
                  <a:pt x="34" y="86"/>
                </a:cubicBezTo>
                <a:cubicBezTo>
                  <a:pt x="27" y="89"/>
                  <a:pt x="18" y="90"/>
                  <a:pt x="10" y="90"/>
                </a:cubicBezTo>
                <a:cubicBezTo>
                  <a:pt x="3" y="91"/>
                  <a:pt x="4" y="101"/>
                  <a:pt x="11" y="100"/>
                </a:cubicBezTo>
                <a:cubicBezTo>
                  <a:pt x="21" y="100"/>
                  <a:pt x="34" y="99"/>
                  <a:pt x="44" y="93"/>
                </a:cubicBezTo>
                <a:cubicBezTo>
                  <a:pt x="44" y="92"/>
                  <a:pt x="45" y="91"/>
                  <a:pt x="46" y="90"/>
                </a:cubicBezTo>
                <a:cubicBezTo>
                  <a:pt x="51" y="87"/>
                  <a:pt x="51" y="89"/>
                  <a:pt x="55" y="92"/>
                </a:cubicBezTo>
                <a:cubicBezTo>
                  <a:pt x="59" y="97"/>
                  <a:pt x="65" y="100"/>
                  <a:pt x="71" y="104"/>
                </a:cubicBezTo>
                <a:cubicBezTo>
                  <a:pt x="77" y="115"/>
                  <a:pt x="88" y="125"/>
                  <a:pt x="101" y="132"/>
                </a:cubicBezTo>
                <a:cubicBezTo>
                  <a:pt x="115" y="139"/>
                  <a:pt x="129" y="141"/>
                  <a:pt x="142" y="139"/>
                </a:cubicBezTo>
                <a:cubicBezTo>
                  <a:pt x="145" y="140"/>
                  <a:pt x="147" y="141"/>
                  <a:pt x="150" y="141"/>
                </a:cubicBezTo>
                <a:cubicBezTo>
                  <a:pt x="150" y="141"/>
                  <a:pt x="167" y="145"/>
                  <a:pt x="166" y="144"/>
                </a:cubicBezTo>
                <a:cubicBezTo>
                  <a:pt x="175" y="157"/>
                  <a:pt x="184" y="170"/>
                  <a:pt x="192" y="183"/>
                </a:cubicBezTo>
                <a:cubicBezTo>
                  <a:pt x="196" y="189"/>
                  <a:pt x="204" y="183"/>
                  <a:pt x="201" y="178"/>
                </a:cubicBezTo>
                <a:cubicBezTo>
                  <a:pt x="193" y="164"/>
                  <a:pt x="182" y="152"/>
                  <a:pt x="175" y="139"/>
                </a:cubicBezTo>
                <a:cubicBezTo>
                  <a:pt x="173" y="135"/>
                  <a:pt x="170" y="135"/>
                  <a:pt x="167" y="135"/>
                </a:cubicBezTo>
                <a:cubicBezTo>
                  <a:pt x="164" y="135"/>
                  <a:pt x="161" y="134"/>
                  <a:pt x="158" y="134"/>
                </a:cubicBezTo>
                <a:cubicBezTo>
                  <a:pt x="168" y="129"/>
                  <a:pt x="175" y="123"/>
                  <a:pt x="180" y="113"/>
                </a:cubicBezTo>
                <a:cubicBezTo>
                  <a:pt x="180" y="112"/>
                  <a:pt x="181" y="109"/>
                  <a:pt x="182" y="107"/>
                </a:cubicBezTo>
                <a:cubicBezTo>
                  <a:pt x="185" y="107"/>
                  <a:pt x="189" y="105"/>
                  <a:pt x="193" y="104"/>
                </a:cubicBezTo>
                <a:cubicBezTo>
                  <a:pt x="199" y="117"/>
                  <a:pt x="204" y="131"/>
                  <a:pt x="216" y="140"/>
                </a:cubicBezTo>
                <a:cubicBezTo>
                  <a:pt x="221" y="144"/>
                  <a:pt x="227" y="137"/>
                  <a:pt x="222" y="133"/>
                </a:cubicBezTo>
                <a:cubicBezTo>
                  <a:pt x="210" y="123"/>
                  <a:pt x="206" y="108"/>
                  <a:pt x="199" y="95"/>
                </a:cubicBezTo>
                <a:cubicBezTo>
                  <a:pt x="198" y="93"/>
                  <a:pt x="196" y="92"/>
                  <a:pt x="194" y="93"/>
                </a:cubicBezTo>
                <a:cubicBezTo>
                  <a:pt x="190" y="94"/>
                  <a:pt x="187" y="96"/>
                  <a:pt x="184" y="97"/>
                </a:cubicBezTo>
                <a:cubicBezTo>
                  <a:pt x="184" y="91"/>
                  <a:pt x="183" y="85"/>
                  <a:pt x="182" y="80"/>
                </a:cubicBezTo>
                <a:cubicBezTo>
                  <a:pt x="193" y="80"/>
                  <a:pt x="205" y="77"/>
                  <a:pt x="215" y="72"/>
                </a:cubicBezTo>
                <a:cubicBezTo>
                  <a:pt x="217" y="86"/>
                  <a:pt x="229" y="100"/>
                  <a:pt x="236" y="110"/>
                </a:cubicBezTo>
                <a:cubicBezTo>
                  <a:pt x="239" y="116"/>
                  <a:pt x="247" y="110"/>
                  <a:pt x="24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40302" y="480767"/>
          <a:ext cx="2592265" cy="60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65"/>
              </a:tblGrid>
              <a:tr h="603315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过程（问题）</a:t>
                      </a:r>
                      <a:endParaRPr lang="zh-CN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60" y="2183569"/>
            <a:ext cx="927872" cy="901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36735" y="1600647"/>
            <a:ext cx="226287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外来模块的不了解</a:t>
            </a:r>
            <a:r>
              <a:rPr lang="en-US" altLang="zh-CN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(</a:t>
            </a:r>
            <a:endParaRPr lang="en-US" altLang="zh-CN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5151</a:t>
            </a:r>
            <a:r>
              <a:rPr lang="en-US" altLang="zh-CN" sz="2400" dirty="0" smtClean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51</a:t>
            </a:r>
            <a:r>
              <a:rPr lang="zh-CN" altLang="en-US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没有的</a:t>
            </a:r>
            <a:r>
              <a:rPr lang="zh-CN" altLang="en-US" sz="2400" dirty="0" smtClean="0">
                <a:solidFill>
                  <a:schemeClr val="bg1"/>
                </a:solidFill>
                <a:latin typeface="Calligraph421 BT" panose="03060702050402020204" pitchFamily="66" charset="0"/>
                <a:sym typeface="+mn-ea"/>
              </a:rPr>
              <a:t>）</a:t>
            </a: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91670" y="1665417"/>
            <a:ext cx="226287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寻找资料能力欠缺</a:t>
            </a:r>
            <a:r>
              <a:rPr lang="en-US" altLang="zh-CN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51</a:t>
            </a:r>
            <a:endParaRPr lang="en-US" altLang="zh-CN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ligraph421 BT" panose="03060702050402020204" pitchFamily="66" charset="0"/>
              </a:rPr>
              <a:t>555555555555555555555555555555555</a:t>
            </a: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sz="2400" dirty="0">
              <a:solidFill>
                <a:schemeClr val="bg1"/>
              </a:solidFill>
              <a:latin typeface="Calligraph421 BT" panose="030607020504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56 1.48148E-6 L -0.01042 -0.02338 L -0.02513 -0.00509 L -0.04427 -0.01343 L -0.05768 -0.00185 L -0.07526 -0.02662 L -0.08594 -0.00671 L -0.10104 -0.02338 L -0.11211 1.48148E-6 L -0.12383 -0.01181 L -0.13724 -0.00185 L -0.14662 -0.01667 L -0.15742 -0.00671 L -0.15925 -0.00671 " pathEditMode="relative" rAng="0" ptsTypes="AAAAAAAAAAAAAA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91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42" presetClass="path" presetSubtype="0" accel="50000" fill="hold" grpId="1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925 -0.00671 L -0.15925 0.53796 " pathEditMode="relative" rAng="0" ptsTypes="AA" p14:bounceEnd="56000">
                                          <p:cBhvr>
                                            <p:cTn id="1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48148E-6 L -0.02071 -0.02338 L -0.05508 -0.00509 L -0.09987 -0.01343 L -0.13112 -0.00185 L -0.17227 -0.02662 L -0.19714 -0.00671 L -0.23242 -0.02338 L -0.25834 1.48148E-6 L -0.28568 -0.01181 L -0.31706 -0.00185 L -0.33893 -0.01667 L -0.3642 -0.00671 L -0.36836 -0.00671 " pathEditMode="relative" rAng="0" ptsTypes="AAAAAAAAAAAAAA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424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42" presetClass="path" presetSubtype="0" accel="50000" fill="hold" grpId="1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175 1.48148E-6 L -0.37175 0.46875 " pathEditMode="relative" rAng="0" ptsTypes="AA" p14:bounceEnd="56000">
                                          <p:cBhvr>
                                            <p:cTn id="2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3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48148E-6 L -0.03216 -0.02338 L -0.08529 -0.00509 L -0.15469 -0.01343 L -0.203 -0.00185 L -0.26654 -0.02662 L -0.30508 -0.00671 L -0.35964 -0.02338 L -0.39974 1.48148E-6 L -0.44206 -0.01181 L -0.4905 -0.00185 L -0.52435 -0.01667 L -0.56354 -0.00671 L -0.56979 -0.00671 " pathEditMode="relative" rAng="0" ptsTypes="AAAAAAAAAAAAAA">
                                          <p:cBhvr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490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6" presetID="42" presetClass="path" presetSubtype="0" accel="50000" fill="hold" grpId="1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7357 1.48148E-6 L -0.57357 0.36805 " pathEditMode="relative" rAng="0" ptsTypes="AA" p14:bounceEnd="56000">
                                          <p:cBhvr>
                                            <p:cTn id="3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4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42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34 0.00139 L -0.04661 -0.02199 L -0.11979 -0.00371 L -0.21497 -0.01204 L -0.28138 -0.00046 L -0.36888 -0.02523 L -0.42187 -0.00533 L -0.49687 -0.02199 L -0.55208 0.00139 L -0.61029 -0.01042 L -0.67695 -0.00046 L -0.72344 -0.01528 L -0.77721 -0.00533 L -0.78581 -0.00533 " pathEditMode="relative" rAng="0" ptsTypes="AAAAAAAAAAAAAA">
                                          <p:cBhvr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80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45" presetID="42" presetClass="path" presetSubtype="0" accel="50000" fill="hold" grpId="1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8763 1.48148E-6 L -0.78763 0.28472 " pathEditMode="relative" rAng="0" ptsTypes="AA" p14:bounceEnd="56000">
                                          <p:cBhvr>
                                            <p:cTn id="4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6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51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5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2" grpId="0"/>
          <p:bldP spid="26" grpId="0" animBg="1"/>
          <p:bldP spid="26" grpId="1" animBg="1"/>
          <p:bldP spid="28" grpId="0" animBg="1"/>
          <p:bldP spid="28" grpId="1" animBg="1"/>
          <p:bldP spid="29" grpId="0" animBg="1"/>
          <p:bldP spid="29" grpId="1" animBg="1"/>
          <p:bldP spid="32" grpId="0" animBg="1"/>
          <p:bldP spid="32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56 1.48148E-6 L -0.01042 -0.02338 L -0.02513 -0.00509 L -0.04427 -0.01343 L -0.05768 -0.00185 L -0.07526 -0.02662 L -0.08594 -0.00671 L -0.10104 -0.02338 L -0.11211 1.48148E-6 L -0.12383 -0.01181 L -0.13724 -0.00185 L -0.14662 -0.01667 L -0.15742 -0.00671 L -0.15925 -0.00671 " pathEditMode="relative" rAng="0" ptsTypes="AAAAAAAAAAAAAA">
                                          <p:cBhvr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91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42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925 -0.00671 L -0.15925 0.53796 " pathEditMode="relative" rAng="0" ptsTypes="AA">
                                          <p:cBhvr>
                                            <p:cTn id="1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48148E-6 L -0.02071 -0.02338 L -0.05508 -0.00509 L -0.09987 -0.01343 L -0.13112 -0.00185 L -0.17227 -0.02662 L -0.19714 -0.00671 L -0.23242 -0.02338 L -0.25834 1.48148E-6 L -0.28568 -0.01181 L -0.31706 -0.00185 L -0.33893 -0.01667 L -0.3642 -0.00671 L -0.36836 -0.00671 " pathEditMode="relative" rAng="0" ptsTypes="AAAAAAAAAAAAAA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424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42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175 1.48148E-6 L -0.37175 0.46875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33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48148E-6 L -0.03216 -0.02338 L -0.08529 -0.00509 L -0.15469 -0.01343 L -0.203 -0.00185 L -0.26654 -0.02662 L -0.30508 -0.00671 L -0.35964 -0.02338 L -0.39974 1.48148E-6 L -0.44206 -0.01181 L -0.4905 -0.00185 L -0.52435 -0.01667 L -0.56354 -0.00671 L -0.56979 -0.00671 " pathEditMode="relative" rAng="0" ptsTypes="AAAAAAAAAAAAAA">
                                          <p:cBhvr>
                                            <p:cTn id="3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490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6" presetID="42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7357 1.48148E-6 L -0.57357 0.36805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4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42" presetID="0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34 0.00139 L -0.04661 -0.02199 L -0.11979 -0.00371 L -0.21497 -0.01204 L -0.28138 -0.00046 L -0.36888 -0.02523 L -0.42187 -0.00533 L -0.49687 -0.02199 L -0.55208 0.00139 L -0.61029 -0.01042 L -0.67695 -0.00046 L -0.72344 -0.01528 L -0.77721 -0.00533 L -0.78581 -0.00533 " pathEditMode="relative" rAng="0" ptsTypes="AAAAAAAAAAAAAA">
                                          <p:cBhvr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180" y="-1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45" presetID="42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8763 1.48148E-6 L -0.78763 0.28472 " pathEditMode="relative" rAng="0" ptsTypes="AA">
                                          <p:cBhvr>
                                            <p:cTn id="4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6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51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5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2" grpId="0"/>
          <p:bldP spid="26" grpId="0" animBg="1"/>
          <p:bldP spid="26" grpId="1" animBg="1"/>
          <p:bldP spid="28" grpId="0" animBg="1"/>
          <p:bldP spid="28" grpId="1" animBg="1"/>
          <p:bldP spid="29" grpId="0" animBg="1"/>
          <p:bldP spid="29" grpId="1" animBg="1"/>
          <p:bldP spid="32" grpId="0" animBg="1"/>
          <p:bldP spid="32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6367" y="0"/>
            <a:ext cx="11826241" cy="68580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823918" y="1606061"/>
            <a:ext cx="6471138" cy="364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18411" y="1478452"/>
            <a:ext cx="6682154" cy="3974122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153245" y="3083090"/>
            <a:ext cx="1873657" cy="421031"/>
            <a:chOff x="2353303" y="3568701"/>
            <a:chExt cx="1873657" cy="421031"/>
          </a:xfrm>
        </p:grpSpPr>
        <p:sp>
          <p:nvSpPr>
            <p:cNvPr id="9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216680" y="2970440"/>
            <a:ext cx="174678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计划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>
        <p14:doors dir="vert"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53476" y="3506114"/>
            <a:ext cx="10355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自由: 形状 11"/>
          <p:cNvSpPr/>
          <p:nvPr/>
        </p:nvSpPr>
        <p:spPr>
          <a:xfrm>
            <a:off x="1318385" y="3506114"/>
            <a:ext cx="9555480" cy="2685557"/>
          </a:xfrm>
          <a:custGeom>
            <a:avLst/>
            <a:gdLst>
              <a:gd name="connsiteX0" fmla="*/ 0 w 9555480"/>
              <a:gd name="connsiteY0" fmla="*/ 0 h 2685557"/>
              <a:gd name="connsiteX1" fmla="*/ 9555480 w 9555480"/>
              <a:gd name="connsiteY1" fmla="*/ 0 h 2685557"/>
              <a:gd name="connsiteX2" fmla="*/ 9555480 w 9555480"/>
              <a:gd name="connsiteY2" fmla="*/ 2675120 h 2685557"/>
              <a:gd name="connsiteX3" fmla="*/ 4827429 w 9555480"/>
              <a:gd name="connsiteY3" fmla="*/ 2178566 h 2685557"/>
              <a:gd name="connsiteX4" fmla="*/ 0 w 9555480"/>
              <a:gd name="connsiteY4" fmla="*/ 2685557 h 268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480" h="2685557">
                <a:moveTo>
                  <a:pt x="0" y="0"/>
                </a:moveTo>
                <a:lnTo>
                  <a:pt x="9555480" y="0"/>
                </a:lnTo>
                <a:lnTo>
                  <a:pt x="9555480" y="2675120"/>
                </a:lnTo>
                <a:lnTo>
                  <a:pt x="4827429" y="2178566"/>
                </a:lnTo>
                <a:lnTo>
                  <a:pt x="0" y="2685557"/>
                </a:lnTo>
                <a:close/>
              </a:path>
            </a:pathLst>
          </a:cu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3" name="自由: 形状 12"/>
          <p:cNvSpPr/>
          <p:nvPr/>
        </p:nvSpPr>
        <p:spPr>
          <a:xfrm>
            <a:off x="1508760" y="3390291"/>
            <a:ext cx="9246870" cy="2439010"/>
          </a:xfrm>
          <a:custGeom>
            <a:avLst/>
            <a:gdLst>
              <a:gd name="connsiteX0" fmla="*/ 0 w 9555480"/>
              <a:gd name="connsiteY0" fmla="*/ 0 h 2685557"/>
              <a:gd name="connsiteX1" fmla="*/ 9555480 w 9555480"/>
              <a:gd name="connsiteY1" fmla="*/ 0 h 2685557"/>
              <a:gd name="connsiteX2" fmla="*/ 9555480 w 9555480"/>
              <a:gd name="connsiteY2" fmla="*/ 2675120 h 2685557"/>
              <a:gd name="connsiteX3" fmla="*/ 4827429 w 9555480"/>
              <a:gd name="connsiteY3" fmla="*/ 2178566 h 2685557"/>
              <a:gd name="connsiteX4" fmla="*/ 0 w 9555480"/>
              <a:gd name="connsiteY4" fmla="*/ 2685557 h 268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480" h="2685557">
                <a:moveTo>
                  <a:pt x="0" y="0"/>
                </a:moveTo>
                <a:lnTo>
                  <a:pt x="9555480" y="0"/>
                </a:lnTo>
                <a:lnTo>
                  <a:pt x="9555480" y="2675120"/>
                </a:lnTo>
                <a:lnTo>
                  <a:pt x="4827429" y="2178566"/>
                </a:lnTo>
                <a:lnTo>
                  <a:pt x="0" y="2685557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84144" y="3764520"/>
            <a:ext cx="72942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Calligraph421 BT" panose="03060702050402020204" pitchFamily="66" charset="0"/>
              </a:rPr>
              <a:t>接下来进入开发阶段</a:t>
            </a:r>
            <a:r>
              <a:rPr lang="en-US" altLang="zh-CN" sz="2400" dirty="0" smtClean="0">
                <a:latin typeface="Calligraph421 BT" panose="03060702050402020204" pitchFamily="66" charset="0"/>
              </a:rPr>
              <a:t>,,,,.,&lt;,,,,,,,,,,,,,,,,,,,,,,,,,,,,,,,,,,,,</a:t>
            </a:r>
            <a:r>
              <a:rPr lang="en-US" altLang="zh-CN" sz="2400" dirty="0" smtClean="0">
                <a:latin typeface="华文中宋" panose="02010600040101010101" charset="-122"/>
                <a:ea typeface="华文中宋" panose="02010600040101010101" charset="-122"/>
              </a:rPr>
              <a:t>,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弄懂程序</a:t>
            </a:r>
            <a:r>
              <a:rPr lang="en-US" altLang="zh-CN" sz="2400" dirty="0" smtClean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,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与硬件组讨论</a:t>
            </a:r>
            <a:r>
              <a:rPr lang="en-US" altLang="zh-CN" sz="2400" dirty="0" smtClean="0">
                <a:latin typeface="Calligraph421 BT" panose="03060702050402020204" pitchFamily="66" charset="0"/>
                <a:sym typeface="+mn-ea"/>
              </a:rPr>
              <a:t>IOIOuiioioIOIO</a:t>
            </a:r>
            <a:r>
              <a:rPr lang="en-US" altLang="zh-CN" sz="2400" dirty="0" smtClean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IO</a:t>
            </a:r>
            <a:r>
              <a:rPr lang="zh-CN" altLang="en-US" sz="2400" dirty="0" smtClean="0">
                <a:latin typeface="Calligraph421 BT" panose="03060702050402020204" pitchFamily="66" charset="0"/>
                <a:sym typeface="+mn-ea"/>
              </a:rPr>
              <a:t>口分配问题</a:t>
            </a:r>
            <a:r>
              <a:rPr lang="en-US" altLang="zh-CN" sz="2400" dirty="0" smtClean="0">
                <a:latin typeface="Calligraph421 BT" panose="03060702050402020204" pitchFamily="66" charset="0"/>
                <a:sym typeface="+mn-ea"/>
              </a:rPr>
              <a:t>,.</a:t>
            </a:r>
            <a:r>
              <a:rPr lang="en-US" altLang="zh-CN" sz="2400" dirty="0" smtClean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.</a:t>
            </a:r>
            <a:endParaRPr lang="en-US" altLang="zh-CN" sz="2400" dirty="0" smtClean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8992" y="1314683"/>
            <a:ext cx="488989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latin typeface="Samurai" panose="02000609000000000000" pitchFamily="49" charset="-128"/>
                <a:ea typeface="Samurai" panose="02000609000000000000" pitchFamily="49" charset="-128"/>
              </a:rPr>
              <a:t>计划</a:t>
            </a:r>
            <a:endParaRPr lang="zh-CN" altLang="en-US" sz="4400" dirty="0" smtClean="0">
              <a:latin typeface="Samurai" panose="02000609000000000000" pitchFamily="49" charset="-128"/>
              <a:ea typeface="Samurai" panose="02000609000000000000" pitchFamily="49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0" y="458114"/>
            <a:ext cx="2679700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512" y="448466"/>
            <a:ext cx="313690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54317" y="0"/>
            <a:ext cx="11826241" cy="68580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823919" y="1606061"/>
            <a:ext cx="6471138" cy="364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18411" y="1478452"/>
            <a:ext cx="6682154" cy="3974122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34392" y="3182765"/>
            <a:ext cx="2356688" cy="421031"/>
            <a:chOff x="2353303" y="3568701"/>
            <a:chExt cx="1873657" cy="421031"/>
          </a:xfrm>
        </p:grpSpPr>
        <p:sp>
          <p:nvSpPr>
            <p:cNvPr id="14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353304" y="3579356"/>
              <a:ext cx="1873656" cy="4058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2353303" y="3568701"/>
              <a:ext cx="1873655" cy="421031"/>
            </a:xfrm>
            <a:custGeom>
              <a:avLst/>
              <a:gdLst>
                <a:gd name="T0" fmla="*/ 2051 w 2124"/>
                <a:gd name="T1" fmla="*/ 0 h 399"/>
                <a:gd name="T2" fmla="*/ 1957 w 2124"/>
                <a:gd name="T3" fmla="*/ 0 h 399"/>
                <a:gd name="T4" fmla="*/ 169 w 2124"/>
                <a:gd name="T5" fmla="*/ 0 h 399"/>
                <a:gd name="T6" fmla="*/ 76 w 2124"/>
                <a:gd name="T7" fmla="*/ 0 h 399"/>
                <a:gd name="T8" fmla="*/ 0 w 2124"/>
                <a:gd name="T9" fmla="*/ 217 h 399"/>
                <a:gd name="T10" fmla="*/ 76 w 2124"/>
                <a:gd name="T11" fmla="*/ 399 h 399"/>
                <a:gd name="T12" fmla="*/ 169 w 2124"/>
                <a:gd name="T13" fmla="*/ 399 h 399"/>
                <a:gd name="T14" fmla="*/ 1957 w 2124"/>
                <a:gd name="T15" fmla="*/ 399 h 399"/>
                <a:gd name="T16" fmla="*/ 2051 w 2124"/>
                <a:gd name="T17" fmla="*/ 399 h 399"/>
                <a:gd name="T18" fmla="*/ 2124 w 2124"/>
                <a:gd name="T19" fmla="*/ 185 h 399"/>
                <a:gd name="T20" fmla="*/ 2051 w 2124"/>
                <a:gd name="T2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4" h="399">
                  <a:moveTo>
                    <a:pt x="2051" y="0"/>
                  </a:moveTo>
                  <a:lnTo>
                    <a:pt x="1957" y="0"/>
                  </a:lnTo>
                  <a:lnTo>
                    <a:pt x="169" y="0"/>
                  </a:lnTo>
                  <a:lnTo>
                    <a:pt x="76" y="0"/>
                  </a:lnTo>
                  <a:lnTo>
                    <a:pt x="0" y="217"/>
                  </a:lnTo>
                  <a:lnTo>
                    <a:pt x="76" y="399"/>
                  </a:lnTo>
                  <a:lnTo>
                    <a:pt x="169" y="399"/>
                  </a:lnTo>
                  <a:lnTo>
                    <a:pt x="1957" y="399"/>
                  </a:lnTo>
                  <a:lnTo>
                    <a:pt x="2051" y="399"/>
                  </a:lnTo>
                  <a:lnTo>
                    <a:pt x="2124" y="185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951613" y="3070114"/>
            <a:ext cx="2215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Samurai" panose="02000609000000000000" pitchFamily="49" charset="-128"/>
              </a:rPr>
              <a:t>总结</a:t>
            </a:r>
            <a:endParaRPr lang="zh-CN" altLang="en-US" sz="3600" dirty="0">
              <a:latin typeface="Samurai" panose="02000609000000000000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000">
        <p14:doors dir="vert"/>
      </p:transition>
    </mc:Choice>
    <mc:Fallback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2"/>
        </a:solidFill>
      </a:spPr>
      <a:bodyPr wrap="square" rtlCol="0">
        <a:spAutoFit/>
      </a:bodyPr>
      <a:lstStyle>
        <a:defPPr algn="ctr">
          <a:defRPr lang="zh-CN" altLang="en-US" i="1" dirty="0">
            <a:solidFill>
              <a:schemeClr val="bg1"/>
            </a:solidFill>
            <a:latin typeface="Samurai" panose="02000609000000000000" pitchFamily="49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WPS 演示</Application>
  <PresentationFormat>自定义</PresentationFormat>
  <Paragraphs>66</Paragraphs>
  <Slides>10</Slides>
  <Notes>15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  <vt:variant>
        <vt:lpstr>自定义放映</vt:lpstr>
      </vt:variant>
      <vt:variant>
        <vt:i4>1</vt:i4>
      </vt:variant>
    </vt:vector>
  </HeadingPairs>
  <TitlesOfParts>
    <vt:vector size="27" baseType="lpstr">
      <vt:lpstr>Arial</vt:lpstr>
      <vt:lpstr>宋体</vt:lpstr>
      <vt:lpstr>Wingdings</vt:lpstr>
      <vt:lpstr>Samurai</vt:lpstr>
      <vt:lpstr>Calligraph421 BT</vt:lpstr>
      <vt:lpstr>等线</vt:lpstr>
      <vt:lpstr>MS UI Gothic</vt:lpstr>
      <vt:lpstr>微软雅黑</vt:lpstr>
      <vt:lpstr>Arial Unicode MS</vt:lpstr>
      <vt:lpstr>等线 Light</vt:lpstr>
      <vt:lpstr>Wingdings</vt:lpstr>
      <vt:lpstr>华文中宋</vt:lpstr>
      <vt:lpstr>华文新魏</vt:lpstr>
      <vt:lpstr>华文隶书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万圣节</dc:title>
  <dc:creator>微软用户</dc:creator>
  <cp:lastModifiedBy>张</cp:lastModifiedBy>
  <cp:revision>165</cp:revision>
  <dcterms:created xsi:type="dcterms:W3CDTF">2016-10-19T03:08:00Z</dcterms:created>
  <dcterms:modified xsi:type="dcterms:W3CDTF">2019-03-27T10:43:17Z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